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sldIdLst>
    <p:sldId id="260" r:id="rId3"/>
    <p:sldId id="280" r:id="rId4"/>
    <p:sldId id="256" r:id="rId5"/>
    <p:sldId id="267" r:id="rId6"/>
    <p:sldId id="263" r:id="rId7"/>
    <p:sldId id="264" r:id="rId8"/>
    <p:sldId id="265" r:id="rId9"/>
    <p:sldId id="269" r:id="rId10"/>
    <p:sldId id="268" r:id="rId11"/>
    <p:sldId id="266" r:id="rId12"/>
    <p:sldId id="282" r:id="rId13"/>
    <p:sldId id="270" r:id="rId14"/>
    <p:sldId id="271" r:id="rId15"/>
    <p:sldId id="273" r:id="rId16"/>
    <p:sldId id="281" r:id="rId17"/>
    <p:sldId id="276" r:id="rId18"/>
    <p:sldId id="277" r:id="rId19"/>
    <p:sldId id="278" r:id="rId20"/>
    <p:sldId id="279" r:id="rId21"/>
  </p:sldIdLst>
  <p:sldSz cx="24382413" cy="13716000"/>
  <p:notesSz cx="6858000" cy="9144000"/>
  <p:defaultTextStyle>
    <a:defPPr>
      <a:defRPr lang="nb-NO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ed Aden Elmi" initials="MAE" lastIdx="1" clrIdx="0">
    <p:extLst>
      <p:ext uri="{19B8F6BF-5375-455C-9EA6-DF929625EA0E}">
        <p15:presenceInfo xmlns:p15="http://schemas.microsoft.com/office/powerpoint/2012/main" userId="4cd634cb20445d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8CCFD"/>
    <a:srgbClr val="83DFFE"/>
    <a:srgbClr val="F1F9FF"/>
    <a:srgbClr val="E8EEF4"/>
    <a:srgbClr val="DADADA"/>
    <a:srgbClr val="28CD94"/>
    <a:srgbClr val="28C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1" autoAdjust="0"/>
  </p:normalViewPr>
  <p:slideViewPr>
    <p:cSldViewPr snapToGrid="0">
      <p:cViewPr varScale="1">
        <p:scale>
          <a:sx n="61" d="100"/>
          <a:sy n="61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0156" y="4068509"/>
            <a:ext cx="15121891" cy="3311524"/>
          </a:xfrm>
        </p:spPr>
        <p:txBody>
          <a:bodyPr>
            <a:normAutofit/>
          </a:bodyPr>
          <a:lstStyle>
            <a:lvl1pPr marL="0" indent="0" algn="l">
              <a:buNone/>
              <a:defRPr sz="5000">
                <a:solidFill>
                  <a:schemeClr val="tx2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524000"/>
            <a:ext cx="15121891" cy="2232279"/>
          </a:xfrm>
        </p:spPr>
        <p:txBody>
          <a:bodyPr anchor="b"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810" y="3679660"/>
            <a:ext cx="8788027" cy="90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rgbClr val="F1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5848" cy="11795074"/>
          </a:xfrm>
          <a:prstGeom prst="rect">
            <a:avLst/>
          </a:pr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0156" y="12493562"/>
            <a:ext cx="18920365" cy="656265"/>
          </a:xfrm>
        </p:spPr>
        <p:txBody>
          <a:bodyPr>
            <a:normAutofit/>
          </a:bodyPr>
          <a:lstStyle>
            <a:lvl1pPr marL="0" indent="0">
              <a:buNone/>
              <a:defRPr sz="3200" b="0"/>
            </a:lvl1pPr>
          </a:lstStyle>
          <a:p>
            <a:pPr lvl="0"/>
            <a:r>
              <a:rPr lang="en-GB" dirty="0" err="1"/>
              <a:t>Bildetekst</a:t>
            </a:r>
            <a:endParaRPr lang="en-GB" dirty="0"/>
          </a:p>
        </p:txBody>
      </p:sp>
      <p:sp>
        <p:nvSpPr>
          <p:cNvPr id="4" name="Plassholder f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21041027" y="993724"/>
            <a:ext cx="2119848" cy="107655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494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4068509"/>
            <a:ext cx="10441305" cy="82090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719570" y="4068509"/>
            <a:ext cx="10441305" cy="82090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4068509"/>
            <a:ext cx="10441305" cy="1368171"/>
          </a:xfrm>
        </p:spPr>
        <p:txBody>
          <a:bodyPr anchor="t">
            <a:normAutofit/>
          </a:bodyPr>
          <a:lstStyle>
            <a:lvl1pPr marL="0" indent="0">
              <a:buNone/>
              <a:defRPr sz="50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60157" y="5436679"/>
            <a:ext cx="10441305" cy="68408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721268" y="4068509"/>
            <a:ext cx="10441305" cy="1368171"/>
          </a:xfrm>
        </p:spPr>
        <p:txBody>
          <a:bodyPr anchor="t">
            <a:normAutofit/>
          </a:bodyPr>
          <a:lstStyle>
            <a:lvl1pPr marL="0" indent="0">
              <a:buNone/>
              <a:defRPr sz="50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12721268" y="5436679"/>
            <a:ext cx="10441305" cy="68408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72052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9269358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072052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9269358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17396310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17389108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0" y="5433079"/>
            <a:ext cx="24385849" cy="0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ssholder for tekst 23"/>
          <p:cNvSpPr>
            <a:spLocks noGrp="1"/>
          </p:cNvSpPr>
          <p:nvPr>
            <p:ph type="body" sz="quarter" idx="17" hasCustomPrompt="1"/>
          </p:nvPr>
        </p:nvSpPr>
        <p:spPr>
          <a:xfrm>
            <a:off x="11910288" y="5170246"/>
            <a:ext cx="565271" cy="56527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18" hasCustomPrompt="1"/>
          </p:nvPr>
        </p:nvSpPr>
        <p:spPr>
          <a:xfrm>
            <a:off x="3767870" y="5170246"/>
            <a:ext cx="565271" cy="565271"/>
          </a:xfrm>
          <a:prstGeom prst="rect">
            <a:avLst/>
          </a:prstGeom>
          <a:solidFill>
            <a:srgbClr val="28CD94"/>
          </a:solidFill>
          <a:ln w="50800">
            <a:solidFill>
              <a:schemeClr val="bg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6" name="Plassholder for tekst 25"/>
          <p:cNvSpPr>
            <a:spLocks noGrp="1"/>
          </p:cNvSpPr>
          <p:nvPr>
            <p:ph type="body" sz="quarter" idx="19" hasCustomPrompt="1"/>
          </p:nvPr>
        </p:nvSpPr>
        <p:spPr>
          <a:xfrm>
            <a:off x="20041904" y="5170246"/>
            <a:ext cx="565271" cy="565271"/>
          </a:xfrm>
          <a:prstGeom prst="triangle">
            <a:avLst/>
          </a:prstGeom>
          <a:solidFill>
            <a:schemeClr val="accent5"/>
          </a:solidFill>
          <a:ln w="50800">
            <a:solidFill>
              <a:schemeClr val="bg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7" name="Plassholder for tekst 2"/>
          <p:cNvSpPr>
            <a:spLocks noGrp="1"/>
          </p:cNvSpPr>
          <p:nvPr>
            <p:ph type="body" idx="20" hasCustomPrompt="1"/>
          </p:nvPr>
        </p:nvSpPr>
        <p:spPr>
          <a:xfrm>
            <a:off x="2723378" y="3564445"/>
            <a:ext cx="2695818" cy="997196"/>
          </a:xfrm>
        </p:spPr>
        <p:txBody>
          <a:bodyPr wrap="square"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DADADA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  <p:sp>
        <p:nvSpPr>
          <p:cNvPr id="28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65796" y="3564445"/>
            <a:ext cx="2695818" cy="997196"/>
          </a:xfrm>
        </p:spPr>
        <p:txBody>
          <a:bodyPr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DADADA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  <p:sp>
        <p:nvSpPr>
          <p:cNvPr id="29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8991035" y="3564445"/>
            <a:ext cx="2695818" cy="997196"/>
          </a:xfrm>
        </p:spPr>
        <p:txBody>
          <a:bodyPr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DADADA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100885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/m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260156" y="5724715"/>
            <a:ext cx="5850731" cy="1368171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9397171" y="5724714"/>
            <a:ext cx="5850731" cy="1368171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260156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9397171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8101013" y="5562695"/>
            <a:ext cx="0" cy="2592324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 userDrawn="1"/>
        </p:nvCxnSpPr>
        <p:spPr>
          <a:xfrm>
            <a:off x="16238029" y="5562695"/>
            <a:ext cx="0" cy="2592324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17534184" y="5724715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17534186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3465521" y="3744468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0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1602536" y="374446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1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9739549" y="374446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0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/ikoner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590574" y="2808352"/>
            <a:ext cx="1404175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590574" y="5976747"/>
            <a:ext cx="1404175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4590574" y="3694063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590574" y="6873260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3409626" y="3150394"/>
            <a:ext cx="0" cy="1548194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 userDrawn="1"/>
        </p:nvCxnSpPr>
        <p:spPr>
          <a:xfrm>
            <a:off x="3409626" y="6322390"/>
            <a:ext cx="0" cy="1548194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590574" y="9235154"/>
            <a:ext cx="14041755" cy="672268"/>
          </a:xfrm>
        </p:spPr>
        <p:txBody>
          <a:bodyPr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4590574" y="10027254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3409626" y="9526791"/>
            <a:ext cx="0" cy="1548194"/>
          </a:xfrm>
          <a:prstGeom prst="line">
            <a:avLst/>
          </a:prstGeom>
          <a:ln w="50800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1026128" y="3204491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19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026128" y="6376487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0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026128" y="958088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599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bokser /m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3816477" y="3834479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3816477" y="8129816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3816477" y="4720190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3816477" y="9001125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idx="15" hasCustomPrompt="1"/>
          </p:nvPr>
        </p:nvSpPr>
        <p:spPr>
          <a:xfrm>
            <a:off x="15453131" y="3834479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15453131" y="8129816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"/>
          <p:cNvSpPr>
            <a:spLocks noGrp="1"/>
          </p:cNvSpPr>
          <p:nvPr>
            <p:ph type="body" sz="quarter" idx="17"/>
          </p:nvPr>
        </p:nvSpPr>
        <p:spPr>
          <a:xfrm>
            <a:off x="15453131" y="4720190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15453131" y="9001125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1656207" y="3834479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lipse 21"/>
          <p:cNvSpPr>
            <a:spLocks noChangeAspect="1"/>
          </p:cNvSpPr>
          <p:nvPr userDrawn="1"/>
        </p:nvSpPr>
        <p:spPr>
          <a:xfrm>
            <a:off x="1656207" y="8129714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Ellipse 22"/>
          <p:cNvSpPr>
            <a:spLocks noChangeAspect="1"/>
          </p:cNvSpPr>
          <p:nvPr userDrawn="1"/>
        </p:nvSpPr>
        <p:spPr>
          <a:xfrm>
            <a:off x="13285662" y="3834479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4" name="Ellipse 23"/>
          <p:cNvSpPr>
            <a:spLocks noChangeAspect="1"/>
          </p:cNvSpPr>
          <p:nvPr userDrawn="1"/>
        </p:nvSpPr>
        <p:spPr>
          <a:xfrm>
            <a:off x="13285662" y="8129714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1877688" y="4048194"/>
            <a:ext cx="1036637" cy="103693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877688" y="8351049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3530897" y="4048194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0897" y="8351049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808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1258915"/>
            <a:ext cx="4593345" cy="16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3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/m teks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0156" y="5487086"/>
            <a:ext cx="15121891" cy="1433259"/>
          </a:xfrm>
        </p:spPr>
        <p:txBody>
          <a:bodyPr>
            <a:norm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3005708"/>
            <a:ext cx="15121891" cy="2232279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1258915"/>
            <a:ext cx="4593345" cy="16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/m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2800" cy="13715325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0156" y="5487086"/>
            <a:ext cx="15121891" cy="1433259"/>
          </a:xfrm>
        </p:spPr>
        <p:txBody>
          <a:bodyPr>
            <a:norm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3005708"/>
            <a:ext cx="15121891" cy="2232279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1258915"/>
            <a:ext cx="4593345" cy="16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25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60156" y="4068509"/>
            <a:ext cx="15121891" cy="3311524"/>
          </a:xfrm>
        </p:spPr>
        <p:txBody>
          <a:bodyPr>
            <a:normAutofit/>
          </a:bodyPr>
          <a:lstStyle>
            <a:lvl1pPr marL="0" indent="0" algn="l">
              <a:buNone/>
              <a:defRPr sz="5000">
                <a:solidFill>
                  <a:schemeClr val="tx1"/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524000"/>
            <a:ext cx="15121891" cy="2232279"/>
          </a:xfrm>
        </p:spPr>
        <p:txBody>
          <a:bodyPr anchor="b"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810" y="3679660"/>
            <a:ext cx="8788027" cy="90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56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2516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sto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0156" y="3528441"/>
            <a:ext cx="21858332" cy="91559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58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58439" y="7146893"/>
            <a:ext cx="21865534" cy="2520315"/>
          </a:xfr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None/>
              <a:defRPr sz="5000">
                <a:solidFill>
                  <a:schemeClr val="tx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260156" y="4212527"/>
            <a:ext cx="21865534" cy="2016252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618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idt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58439" y="7146892"/>
            <a:ext cx="21865534" cy="2520315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5000">
                <a:solidFill>
                  <a:schemeClr val="tx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260156" y="4212527"/>
            <a:ext cx="21865534" cy="2016252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06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0441305" cy="20162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719569" y="2502313"/>
            <a:ext cx="10750944" cy="10243281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endParaRPr lang="en-GB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260157" y="4896612"/>
            <a:ext cx="10441305" cy="695957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1260475" y="4068509"/>
            <a:ext cx="10440988" cy="828103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endParaRPr lang="en-GB" dirty="0"/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5110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238095" y="0"/>
            <a:ext cx="12144318" cy="13716000"/>
          </a:xfrm>
          <a:prstGeom prst="rect">
            <a:avLst/>
          </a:prstGeom>
          <a:solidFill>
            <a:schemeClr val="bg2"/>
          </a:solidFill>
          <a:ln w="76200">
            <a:noFill/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9736707" cy="201625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/>
          </p:nvPr>
        </p:nvSpPr>
        <p:spPr>
          <a:xfrm>
            <a:off x="1260158" y="4068509"/>
            <a:ext cx="9736706" cy="820902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21041027" y="993724"/>
            <a:ext cx="2119848" cy="107655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12185012" y="0"/>
            <a:ext cx="72009" cy="13717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55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/m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0441305" cy="20162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260157" y="4896612"/>
            <a:ext cx="10441305" cy="695957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1260475" y="4068509"/>
            <a:ext cx="10440988" cy="828103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endParaRPr lang="en-GB" dirty="0"/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357" y="5616702"/>
            <a:ext cx="10698594" cy="69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0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sto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60156" y="3528441"/>
            <a:ext cx="21858332" cy="91559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483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60157" y="2070259"/>
            <a:ext cx="18920365" cy="10239680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0156" y="12698788"/>
            <a:ext cx="18920365" cy="656265"/>
          </a:xfrm>
        </p:spPr>
        <p:txBody>
          <a:bodyPr>
            <a:normAutofit/>
          </a:bodyPr>
          <a:lstStyle>
            <a:lvl1pPr marL="0" indent="0">
              <a:buNone/>
              <a:defRPr sz="3200" b="0"/>
            </a:lvl1pPr>
          </a:lstStyle>
          <a:p>
            <a:pPr lvl="0"/>
            <a:r>
              <a:rPr lang="en-GB" dirty="0" err="1"/>
              <a:t>Bildetekst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192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5848" cy="11795074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0156" y="12493562"/>
            <a:ext cx="18920365" cy="656265"/>
          </a:xfrm>
        </p:spPr>
        <p:txBody>
          <a:bodyPr>
            <a:normAutofit/>
          </a:bodyPr>
          <a:lstStyle>
            <a:lvl1pPr marL="0" indent="0">
              <a:buNone/>
              <a:defRPr sz="3200" b="0"/>
            </a:lvl1pPr>
          </a:lstStyle>
          <a:p>
            <a:pPr lvl="0"/>
            <a:r>
              <a:rPr lang="en-GB" dirty="0" err="1"/>
              <a:t>Bildetekst</a:t>
            </a:r>
            <a:endParaRPr lang="en-GB" dirty="0"/>
          </a:p>
        </p:txBody>
      </p:sp>
      <p:sp>
        <p:nvSpPr>
          <p:cNvPr id="4" name="Plassholder for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21041027" y="993724"/>
            <a:ext cx="2119848" cy="107655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910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60157" y="4068509"/>
            <a:ext cx="10441305" cy="820902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719570" y="4068509"/>
            <a:ext cx="10441305" cy="820902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437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4068509"/>
            <a:ext cx="10441305" cy="1368171"/>
          </a:xfrm>
        </p:spPr>
        <p:txBody>
          <a:bodyPr anchor="t">
            <a:normAutofit/>
          </a:bodyPr>
          <a:lstStyle>
            <a:lvl1pPr marL="0" indent="0">
              <a:buNone/>
              <a:defRPr sz="50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60157" y="5436679"/>
            <a:ext cx="10441305" cy="68408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12721268" y="4068509"/>
            <a:ext cx="10441305" cy="1368171"/>
          </a:xfrm>
        </p:spPr>
        <p:txBody>
          <a:bodyPr anchor="t">
            <a:normAutofit/>
          </a:bodyPr>
          <a:lstStyle>
            <a:lvl1pPr marL="0" indent="0">
              <a:buNone/>
              <a:defRPr sz="50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12721268" y="5436679"/>
            <a:ext cx="10441305" cy="684085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43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072052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9269358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072052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9269358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17396310" y="6480810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17389108" y="8353044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0" y="5433079"/>
            <a:ext cx="24385849" cy="0"/>
          </a:xfrm>
          <a:prstGeom prst="line">
            <a:avLst/>
          </a:prstGeom>
          <a:ln w="50800">
            <a:solidFill>
              <a:srgbClr val="83D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ssholder for tekst 23"/>
          <p:cNvSpPr>
            <a:spLocks noGrp="1"/>
          </p:cNvSpPr>
          <p:nvPr>
            <p:ph type="body" sz="quarter" idx="17" hasCustomPrompt="1"/>
          </p:nvPr>
        </p:nvSpPr>
        <p:spPr>
          <a:xfrm>
            <a:off x="11910288" y="5170246"/>
            <a:ext cx="565271" cy="565271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18" hasCustomPrompt="1"/>
          </p:nvPr>
        </p:nvSpPr>
        <p:spPr>
          <a:xfrm>
            <a:off x="3767870" y="5170246"/>
            <a:ext cx="565271" cy="565271"/>
          </a:xfrm>
          <a:prstGeom prst="rect">
            <a:avLst/>
          </a:prstGeom>
          <a:solidFill>
            <a:srgbClr val="28CD94"/>
          </a:solidFill>
          <a:ln w="50800">
            <a:solidFill>
              <a:schemeClr val="tx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6" name="Plassholder for tekst 25"/>
          <p:cNvSpPr>
            <a:spLocks noGrp="1"/>
          </p:cNvSpPr>
          <p:nvPr>
            <p:ph type="body" sz="quarter" idx="19" hasCustomPrompt="1"/>
          </p:nvPr>
        </p:nvSpPr>
        <p:spPr>
          <a:xfrm>
            <a:off x="20041904" y="5170246"/>
            <a:ext cx="565271" cy="565271"/>
          </a:xfrm>
          <a:prstGeom prst="triangle">
            <a:avLst/>
          </a:prstGeom>
          <a:solidFill>
            <a:schemeClr val="accent5"/>
          </a:solidFill>
          <a:ln w="50800">
            <a:solidFill>
              <a:schemeClr val="tx1"/>
            </a:solidFill>
          </a:ln>
        </p:spPr>
        <p:txBody>
          <a:bodyPr lIns="91440" tIns="45720" rIns="91440" bIns="45720"/>
          <a:lstStyle>
            <a:lvl1pPr marL="0" indent="0">
              <a:buNone/>
              <a:defRPr sz="1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7" name="Plassholder for tekst 2"/>
          <p:cNvSpPr>
            <a:spLocks noGrp="1"/>
          </p:cNvSpPr>
          <p:nvPr>
            <p:ph type="body" idx="20" hasCustomPrompt="1"/>
          </p:nvPr>
        </p:nvSpPr>
        <p:spPr>
          <a:xfrm>
            <a:off x="2723378" y="3564445"/>
            <a:ext cx="2695818" cy="997196"/>
          </a:xfrm>
        </p:spPr>
        <p:txBody>
          <a:bodyPr wrap="square"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83DFFE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  <p:sp>
        <p:nvSpPr>
          <p:cNvPr id="28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0865796" y="3564445"/>
            <a:ext cx="2695818" cy="997196"/>
          </a:xfrm>
        </p:spPr>
        <p:txBody>
          <a:bodyPr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83DFFE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  <p:sp>
        <p:nvSpPr>
          <p:cNvPr id="29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8991035" y="3564445"/>
            <a:ext cx="2695818" cy="997196"/>
          </a:xfrm>
        </p:spPr>
        <p:txBody>
          <a:bodyPr anchor="t">
            <a:spAutoFit/>
          </a:bodyPr>
          <a:lstStyle>
            <a:lvl1pPr marL="0" indent="0" algn="ctr" rtl="0">
              <a:spcBef>
                <a:spcPts val="0"/>
              </a:spcBef>
              <a:buNone/>
              <a:defRPr sz="7200" b="1">
                <a:solidFill>
                  <a:srgbClr val="83DFFE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3622665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/m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1260156" y="5724715"/>
            <a:ext cx="5850731" cy="1368171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9397171" y="5724714"/>
            <a:ext cx="5850731" cy="1368171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1260156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9397171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8101013" y="5562695"/>
            <a:ext cx="0" cy="2592324"/>
          </a:xfrm>
          <a:prstGeom prst="line">
            <a:avLst/>
          </a:prstGeom>
          <a:ln w="50800">
            <a:solidFill>
              <a:srgbClr val="38C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 userDrawn="1"/>
        </p:nvCxnSpPr>
        <p:spPr>
          <a:xfrm>
            <a:off x="16238029" y="5562695"/>
            <a:ext cx="0" cy="2592324"/>
          </a:xfrm>
          <a:prstGeom prst="line">
            <a:avLst/>
          </a:prstGeom>
          <a:ln w="50800">
            <a:solidFill>
              <a:srgbClr val="38C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17534184" y="5724715"/>
            <a:ext cx="5850731" cy="1368171"/>
          </a:xfrm>
        </p:spPr>
        <p:txBody>
          <a:bodyPr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17534186" y="7593349"/>
            <a:ext cx="5850731" cy="2213591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9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3465521" y="3744468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0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1602536" y="374446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1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9739549" y="374446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762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/m ikoner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590574" y="2808352"/>
            <a:ext cx="1404175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590574" y="5976747"/>
            <a:ext cx="1404175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4590574" y="3694063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590574" y="6873260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3409626" y="3150394"/>
            <a:ext cx="0" cy="1548194"/>
          </a:xfrm>
          <a:prstGeom prst="line">
            <a:avLst/>
          </a:prstGeom>
          <a:ln w="50800">
            <a:solidFill>
              <a:srgbClr val="38C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 userDrawn="1"/>
        </p:nvCxnSpPr>
        <p:spPr>
          <a:xfrm>
            <a:off x="3409626" y="6322390"/>
            <a:ext cx="0" cy="1548194"/>
          </a:xfrm>
          <a:prstGeom prst="line">
            <a:avLst/>
          </a:prstGeom>
          <a:ln w="50800">
            <a:solidFill>
              <a:srgbClr val="38C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590574" y="9235154"/>
            <a:ext cx="14041755" cy="672268"/>
          </a:xfrm>
        </p:spPr>
        <p:txBody>
          <a:bodyPr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/>
          </p:nvPr>
        </p:nvSpPr>
        <p:spPr>
          <a:xfrm>
            <a:off x="4590574" y="10027254"/>
            <a:ext cx="1404175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3409626" y="9526791"/>
            <a:ext cx="0" cy="1548194"/>
          </a:xfrm>
          <a:prstGeom prst="line">
            <a:avLst/>
          </a:prstGeom>
          <a:ln w="50800">
            <a:solidFill>
              <a:srgbClr val="38CC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1026128" y="3204491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19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026128" y="6376487"/>
            <a:ext cx="1440000" cy="1440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0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026128" y="9580888"/>
            <a:ext cx="1440000" cy="144000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387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bokser /m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3816477" y="3834479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3816477" y="8129816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3816477" y="4720190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3816477" y="9001125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Plassholder for tekst 2"/>
          <p:cNvSpPr>
            <a:spLocks noGrp="1"/>
          </p:cNvSpPr>
          <p:nvPr>
            <p:ph type="body" idx="15" hasCustomPrompt="1"/>
          </p:nvPr>
        </p:nvSpPr>
        <p:spPr>
          <a:xfrm>
            <a:off x="15453131" y="3834479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15453131" y="8129816"/>
            <a:ext cx="8281035" cy="672268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5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"/>
          <p:cNvSpPr>
            <a:spLocks noGrp="1"/>
          </p:cNvSpPr>
          <p:nvPr>
            <p:ph type="body" sz="quarter" idx="17"/>
          </p:nvPr>
        </p:nvSpPr>
        <p:spPr>
          <a:xfrm>
            <a:off x="15453131" y="4720190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1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15453131" y="9001125"/>
            <a:ext cx="8281035" cy="162020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1656207" y="3834479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Ellipse 21"/>
          <p:cNvSpPr>
            <a:spLocks noChangeAspect="1"/>
          </p:cNvSpPr>
          <p:nvPr userDrawn="1"/>
        </p:nvSpPr>
        <p:spPr>
          <a:xfrm>
            <a:off x="1656207" y="8129714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>
            <a:spLocks noChangeAspect="1"/>
          </p:cNvSpPr>
          <p:nvPr userDrawn="1"/>
        </p:nvSpPr>
        <p:spPr>
          <a:xfrm>
            <a:off x="13285662" y="3834479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Ellipse 23"/>
          <p:cNvSpPr>
            <a:spLocks noChangeAspect="1"/>
          </p:cNvSpPr>
          <p:nvPr userDrawn="1"/>
        </p:nvSpPr>
        <p:spPr>
          <a:xfrm>
            <a:off x="13285662" y="8129714"/>
            <a:ext cx="1479600" cy="147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9" hasCustomPrompt="1"/>
          </p:nvPr>
        </p:nvSpPr>
        <p:spPr>
          <a:xfrm>
            <a:off x="1877688" y="4048194"/>
            <a:ext cx="1036637" cy="103693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5" name="Plassholder for bilde 9"/>
          <p:cNvSpPr>
            <a:spLocks noGrp="1"/>
          </p:cNvSpPr>
          <p:nvPr>
            <p:ph type="pic" sz="quarter" idx="20" hasCustomPrompt="1"/>
          </p:nvPr>
        </p:nvSpPr>
        <p:spPr>
          <a:xfrm>
            <a:off x="1877688" y="8351049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6" name="Plassholder for bilde 9"/>
          <p:cNvSpPr>
            <a:spLocks noGrp="1"/>
          </p:cNvSpPr>
          <p:nvPr>
            <p:ph type="pic" sz="quarter" idx="21" hasCustomPrompt="1"/>
          </p:nvPr>
        </p:nvSpPr>
        <p:spPr>
          <a:xfrm>
            <a:off x="13530897" y="4048194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  <p:sp>
        <p:nvSpPr>
          <p:cNvPr id="27" name="Plassholder for bilde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0897" y="8351049"/>
            <a:ext cx="1036637" cy="1036930"/>
          </a:xfrm>
        </p:spPr>
        <p:txBody>
          <a:bodyPr>
            <a:normAutofit/>
          </a:bodyPr>
          <a:lstStyle>
            <a:lvl1pPr marL="0" indent="0" algn="ctr" rtl="0">
              <a:buNone/>
              <a:defRPr sz="1600"/>
            </a:lvl1pPr>
          </a:lstStyle>
          <a:p>
            <a:r>
              <a:rPr lang="en-GB" sz="1400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669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5140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149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58439" y="7146893"/>
            <a:ext cx="21865534" cy="2520315"/>
          </a:xfrm>
        </p:spPr>
        <p:txBody>
          <a:bodyPr>
            <a:normAutofit/>
          </a:bodyPr>
          <a:lstStyle>
            <a:lvl1pPr marL="0" indent="0">
              <a:spcBef>
                <a:spcPts val="500"/>
              </a:spcBef>
              <a:buNone/>
              <a:defRPr sz="5000">
                <a:solidFill>
                  <a:schemeClr val="tx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260156" y="4212527"/>
            <a:ext cx="21865534" cy="2016252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idtst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58439" y="7146892"/>
            <a:ext cx="21865534" cy="2520315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5000">
                <a:solidFill>
                  <a:schemeClr val="tx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260156" y="4212527"/>
            <a:ext cx="21865534" cy="2016252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27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0441305" cy="20162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719569" y="2502313"/>
            <a:ext cx="10750944" cy="10243281"/>
          </a:xfrm>
          <a:prstGeom prst="rect">
            <a:avLst/>
          </a:pr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260157" y="4896612"/>
            <a:ext cx="10441305" cy="695957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1260475" y="4068509"/>
            <a:ext cx="10440988" cy="828103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13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238095" y="0"/>
            <a:ext cx="12144318" cy="137160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9736707" cy="201625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19.08.2016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4"/>
          </p:nvPr>
        </p:nvSpPr>
        <p:spPr>
          <a:xfrm>
            <a:off x="1260158" y="4068509"/>
            <a:ext cx="9736706" cy="8209026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21041027" y="993724"/>
            <a:ext cx="2119848" cy="107655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12185012" y="0"/>
            <a:ext cx="72009" cy="13717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08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/m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0441305" cy="201625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260157" y="4896612"/>
            <a:ext cx="10441305" cy="695957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1260475" y="4068509"/>
            <a:ext cx="10440988" cy="828103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13" name="Plassholder for bunntekst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357" y="5616702"/>
            <a:ext cx="10698594" cy="69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9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rgbClr val="E8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1260157" y="2070259"/>
            <a:ext cx="18920365" cy="10239680"/>
          </a:xfrm>
          <a:prstGeom prst="rect">
            <a:avLst/>
          </a:prstGeom>
          <a:solidFill>
            <a:schemeClr val="tx2"/>
          </a:solidFill>
          <a:ln w="76200">
            <a:solidFill>
              <a:schemeClr val="bg1"/>
            </a:solidFill>
          </a:ln>
        </p:spPr>
        <p:txBody>
          <a:bodyPr lIns="0" tIns="2880000" rIns="0" bIns="0" anchor="t" anchorCtr="1"/>
          <a:lstStyle>
            <a:lvl1pPr marL="0" indent="0">
              <a:buNone/>
              <a:defRPr sz="3600"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0156" y="12698788"/>
            <a:ext cx="18920365" cy="656265"/>
          </a:xfrm>
        </p:spPr>
        <p:txBody>
          <a:bodyPr>
            <a:normAutofit/>
          </a:bodyPr>
          <a:lstStyle>
            <a:lvl1pPr marL="0" indent="0">
              <a:buNone/>
              <a:defRPr sz="3200" b="0"/>
            </a:lvl1pPr>
          </a:lstStyle>
          <a:p>
            <a:pPr lvl="0"/>
            <a:r>
              <a:rPr lang="en-GB" dirty="0" err="1"/>
              <a:t>Bildetekst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90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31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image" Target="../media/image27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1.png"/><Relationship Id="rId28" Type="http://schemas.openxmlformats.org/officeDocument/2006/relationships/image" Target="../media/image21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heme" Target="../theme/theme2.xml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0"/>
            <a:ext cx="24382412" cy="13715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9332891" cy="20162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4068509"/>
            <a:ext cx="19334417" cy="82090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260157" y="13069633"/>
            <a:ext cx="169233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304838" y="13069633"/>
            <a:ext cx="1488610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543292" y="13069633"/>
            <a:ext cx="61758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20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pic>
        <p:nvPicPr>
          <p:cNvPr id="27" name="bil" hidden="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218958" y="3545176"/>
            <a:ext cx="4572396" cy="3603048"/>
          </a:xfrm>
          <a:prstGeom prst="rect">
            <a:avLst/>
          </a:prstGeom>
        </p:spPr>
      </p:pic>
      <p:pic>
        <p:nvPicPr>
          <p:cNvPr id="28" name="sykkel" hidden="1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92285" y="3545176"/>
            <a:ext cx="6425741" cy="3603048"/>
          </a:xfrm>
          <a:prstGeom prst="rect">
            <a:avLst/>
          </a:prstGeom>
        </p:spPr>
      </p:pic>
      <p:pic>
        <p:nvPicPr>
          <p:cNvPr id="29" name="person" hidden="1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490084" y="3545176"/>
            <a:ext cx="2030144" cy="3603048"/>
          </a:xfrm>
          <a:prstGeom prst="rect">
            <a:avLst/>
          </a:prstGeom>
        </p:spPr>
      </p:pic>
      <p:pic>
        <p:nvPicPr>
          <p:cNvPr id="30" name="koffert" hidden="1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316502" y="3548224"/>
            <a:ext cx="4377307" cy="3596952"/>
          </a:xfrm>
          <a:prstGeom prst="rect">
            <a:avLst/>
          </a:prstGeom>
        </p:spPr>
      </p:pic>
      <p:pic>
        <p:nvPicPr>
          <p:cNvPr id="31" name="traktor" hidden="1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255537" y="3548224"/>
            <a:ext cx="4499238" cy="3596952"/>
          </a:xfrm>
          <a:prstGeom prst="rect">
            <a:avLst/>
          </a:prstGeom>
        </p:spPr>
      </p:pic>
      <p:pic>
        <p:nvPicPr>
          <p:cNvPr id="32" name="malekost" hidden="1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7874334" y="3545176"/>
            <a:ext cx="3261643" cy="3603048"/>
          </a:xfrm>
          <a:prstGeom prst="rect">
            <a:avLst/>
          </a:prstGeom>
        </p:spPr>
      </p:pic>
      <p:pic>
        <p:nvPicPr>
          <p:cNvPr id="33" name="baat" hidden="1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7398805" y="3551272"/>
            <a:ext cx="4212701" cy="3590855"/>
          </a:xfrm>
          <a:prstGeom prst="rect">
            <a:avLst/>
          </a:prstGeom>
        </p:spPr>
      </p:pic>
      <p:pic>
        <p:nvPicPr>
          <p:cNvPr id="34" name="sofa" hidden="1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6917179" y="3545176"/>
            <a:ext cx="5175953" cy="3603048"/>
          </a:xfrm>
          <a:prstGeom prst="rect">
            <a:avLst/>
          </a:prstGeom>
        </p:spPr>
      </p:pic>
      <p:pic>
        <p:nvPicPr>
          <p:cNvPr id="35" name="handlevogn" hidden="1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7328695" y="3548224"/>
            <a:ext cx="4352921" cy="3596952"/>
          </a:xfrm>
          <a:prstGeom prst="rect">
            <a:avLst/>
          </a:prstGeom>
        </p:spPr>
      </p:pic>
      <p:pic>
        <p:nvPicPr>
          <p:cNvPr id="36" name="fabrikk" hidden="1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7721921" y="3545176"/>
            <a:ext cx="3566469" cy="3603048"/>
          </a:xfrm>
          <a:prstGeom prst="rect">
            <a:avLst/>
          </a:prstGeom>
        </p:spPr>
      </p:pic>
      <p:pic>
        <p:nvPicPr>
          <p:cNvPr id="37" name="hus" hidden="1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7709728" y="3548224"/>
            <a:ext cx="3590855" cy="3596952"/>
          </a:xfrm>
          <a:prstGeom prst="rect">
            <a:avLst/>
          </a:prstGeom>
        </p:spPr>
      </p:pic>
      <p:pic>
        <p:nvPicPr>
          <p:cNvPr id="38" name="gps" hidden="1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8325478" y="3548224"/>
            <a:ext cx="2359356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6" r:id="rId5"/>
    <p:sldLayoutId id="2147483657" r:id="rId6"/>
    <p:sldLayoutId id="2147483660" r:id="rId7"/>
    <p:sldLayoutId id="2147483658" r:id="rId8"/>
    <p:sldLayoutId id="2147483659" r:id="rId9"/>
    <p:sldLayoutId id="2147483662" r:id="rId10"/>
    <p:sldLayoutId id="2147483652" r:id="rId11"/>
    <p:sldLayoutId id="2147483653" r:id="rId12"/>
    <p:sldLayoutId id="2147483666" r:id="rId13"/>
    <p:sldLayoutId id="2147483663" r:id="rId14"/>
    <p:sldLayoutId id="2147483664" r:id="rId15"/>
    <p:sldLayoutId id="2147483665" r:id="rId16"/>
    <p:sldLayoutId id="2147483654" r:id="rId17"/>
    <p:sldLayoutId id="2147483655" r:id="rId18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5000" kern="1200">
          <a:solidFill>
            <a:schemeClr val="tx2"/>
          </a:solidFill>
          <a:latin typeface="+mn-lt"/>
          <a:ea typeface="+mn-ea"/>
          <a:cs typeface="+mn-cs"/>
        </a:defRPr>
      </a:lvl1pPr>
      <a:lvl2pPr marL="936000" indent="-468000" algn="l" defTabSz="1828709" rtl="0" eaLnBrk="1" latinLnBrk="0" hangingPunct="1">
        <a:lnSpc>
          <a:spcPct val="90000"/>
        </a:lnSpc>
        <a:spcBef>
          <a:spcPts val="1000"/>
        </a:spcBef>
        <a:buClr>
          <a:srgbClr val="28CD94"/>
        </a:buClr>
        <a:buFont typeface="Arial" panose="020B0604020202020204" pitchFamily="34" charset="0"/>
        <a:buChar char="–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836000" indent="-468000" algn="l" defTabSz="1828709" rtl="0" eaLnBrk="1" latinLnBrk="0" hangingPunct="1">
        <a:lnSpc>
          <a:spcPct val="90000"/>
        </a:lnSpc>
        <a:spcBef>
          <a:spcPts val="1000"/>
        </a:spcBef>
        <a:buClr>
          <a:srgbClr val="28CD94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3pPr>
      <a:lvl4pPr marL="2592000" indent="-468000" algn="l" defTabSz="1828709" rtl="0" eaLnBrk="1" latinLnBrk="0" hangingPunct="1">
        <a:lnSpc>
          <a:spcPct val="90000"/>
        </a:lnSpc>
        <a:spcBef>
          <a:spcPts val="1000"/>
        </a:spcBef>
        <a:buClr>
          <a:srgbClr val="28CD94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3348000" indent="-468000" algn="l" defTabSz="1828709" rtl="0" eaLnBrk="1" latinLnBrk="0" hangingPunct="1">
        <a:lnSpc>
          <a:spcPct val="90000"/>
        </a:lnSpc>
        <a:spcBef>
          <a:spcPts val="1000"/>
        </a:spcBef>
        <a:buClr>
          <a:srgbClr val="28CD94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24385849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157" y="1080135"/>
            <a:ext cx="19332891" cy="201625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157" y="4068509"/>
            <a:ext cx="19334417" cy="82090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260157" y="13069633"/>
            <a:ext cx="169233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19.08.2016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304838" y="13069633"/>
            <a:ext cx="1488610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22543292" y="13069633"/>
            <a:ext cx="61758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027" y="993724"/>
            <a:ext cx="2119848" cy="1076550"/>
          </a:xfrm>
          <a:prstGeom prst="rect">
            <a:avLst/>
          </a:prstGeom>
        </p:spPr>
      </p:pic>
      <p:pic>
        <p:nvPicPr>
          <p:cNvPr id="27" name="bil" hidden="1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7218958" y="3548224"/>
            <a:ext cx="4572396" cy="3596952"/>
          </a:xfrm>
          <a:prstGeom prst="rect">
            <a:avLst/>
          </a:prstGeom>
        </p:spPr>
      </p:pic>
      <p:pic>
        <p:nvPicPr>
          <p:cNvPr id="28" name="sykkel" hidden="1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6295334" y="3545176"/>
            <a:ext cx="6419644" cy="3603048"/>
          </a:xfrm>
          <a:prstGeom prst="rect">
            <a:avLst/>
          </a:prstGeom>
        </p:spPr>
      </p:pic>
      <p:pic>
        <p:nvPicPr>
          <p:cNvPr id="29" name="person" hidden="1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8490084" y="3548224"/>
            <a:ext cx="2030144" cy="3596952"/>
          </a:xfrm>
          <a:prstGeom prst="rect">
            <a:avLst/>
          </a:prstGeom>
        </p:spPr>
      </p:pic>
      <p:pic>
        <p:nvPicPr>
          <p:cNvPr id="30" name="koffert" hidden="1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7316502" y="3548224"/>
            <a:ext cx="4377307" cy="3596952"/>
          </a:xfrm>
          <a:prstGeom prst="rect">
            <a:avLst/>
          </a:prstGeom>
        </p:spPr>
      </p:pic>
      <p:pic>
        <p:nvPicPr>
          <p:cNvPr id="31" name="traktor" hidden="1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7252489" y="3545176"/>
            <a:ext cx="4505334" cy="3603048"/>
          </a:xfrm>
          <a:prstGeom prst="rect">
            <a:avLst/>
          </a:prstGeom>
        </p:spPr>
      </p:pic>
      <p:pic>
        <p:nvPicPr>
          <p:cNvPr id="32" name="malekost" hidden="1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7874334" y="3545176"/>
            <a:ext cx="3261643" cy="3603048"/>
          </a:xfrm>
          <a:prstGeom prst="rect">
            <a:avLst/>
          </a:prstGeom>
        </p:spPr>
      </p:pic>
      <p:pic>
        <p:nvPicPr>
          <p:cNvPr id="33" name="baat" hidden="1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7398805" y="3548224"/>
            <a:ext cx="4212701" cy="3596952"/>
          </a:xfrm>
          <a:prstGeom prst="rect">
            <a:avLst/>
          </a:prstGeom>
        </p:spPr>
      </p:pic>
      <p:pic>
        <p:nvPicPr>
          <p:cNvPr id="34" name="sofa" hidden="1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6914131" y="3548224"/>
            <a:ext cx="5182049" cy="3596952"/>
          </a:xfrm>
          <a:prstGeom prst="rect">
            <a:avLst/>
          </a:prstGeom>
        </p:spPr>
      </p:pic>
      <p:pic>
        <p:nvPicPr>
          <p:cNvPr id="35" name="handlevogn" hidden="1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7328695" y="3545176"/>
            <a:ext cx="4352921" cy="3603048"/>
          </a:xfrm>
          <a:prstGeom prst="rect">
            <a:avLst/>
          </a:prstGeom>
        </p:spPr>
      </p:pic>
      <p:pic>
        <p:nvPicPr>
          <p:cNvPr id="36" name="fabrikk" hidden="1"/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7721921" y="3548224"/>
            <a:ext cx="3566469" cy="3596952"/>
          </a:xfrm>
          <a:prstGeom prst="rect">
            <a:avLst/>
          </a:prstGeom>
        </p:spPr>
      </p:pic>
      <p:pic>
        <p:nvPicPr>
          <p:cNvPr id="37" name="hus" hidden="1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7712776" y="3551272"/>
            <a:ext cx="3584759" cy="3590855"/>
          </a:xfrm>
          <a:prstGeom prst="rect">
            <a:avLst/>
          </a:prstGeom>
        </p:spPr>
      </p:pic>
      <p:pic>
        <p:nvPicPr>
          <p:cNvPr id="38" name="gps" hidden="1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8322429" y="3545176"/>
            <a:ext cx="2365453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271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8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Clr>
          <a:schemeClr val="tx1"/>
        </a:buClr>
        <a:buNone/>
        <a:defRPr sz="7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936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836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92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348000" indent="-468000" algn="l" defTabSz="1828709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508448" y="1359588"/>
            <a:ext cx="15121891" cy="2232279"/>
          </a:xfrm>
        </p:spPr>
        <p:txBody>
          <a:bodyPr/>
          <a:lstStyle/>
          <a:p>
            <a:r>
              <a:rPr lang="en-GB" dirty="0"/>
              <a:t>Bruksanvisning for FINN Eiendom </a:t>
            </a:r>
            <a:r>
              <a:rPr lang="en-GB" dirty="0" err="1"/>
              <a:t>Partnerkunder</a:t>
            </a:r>
            <a:endParaRPr lang="en-GB" dirty="0"/>
          </a:p>
        </p:txBody>
      </p:sp>
      <p:sp>
        <p:nvSpPr>
          <p:cNvPr id="5" name="Tittel 3"/>
          <p:cNvSpPr txBox="1">
            <a:spLocks/>
          </p:cNvSpPr>
          <p:nvPr/>
        </p:nvSpPr>
        <p:spPr>
          <a:xfrm>
            <a:off x="2508448" y="3733271"/>
            <a:ext cx="15323736" cy="44611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2500" lnSpcReduction="20000"/>
          </a:bodyPr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None/>
              <a:defRPr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400" dirty="0"/>
          </a:p>
          <a:p>
            <a:endParaRPr lang="en-GB" sz="4400" dirty="0"/>
          </a:p>
          <a:p>
            <a:r>
              <a:rPr lang="en-GB" sz="6000" dirty="0"/>
              <a:t>Innholdsliste</a:t>
            </a:r>
            <a:r>
              <a:rPr lang="en-GB" sz="4400" dirty="0"/>
              <a:t/>
            </a:r>
            <a:br>
              <a:rPr lang="en-GB" sz="4400" dirty="0"/>
            </a:br>
            <a:endParaRPr lang="en-GB" sz="4400" dirty="0"/>
          </a:p>
          <a:p>
            <a:pPr marL="742950" indent="-742950">
              <a:buAutoNum type="arabicPeriod"/>
            </a:pPr>
            <a:r>
              <a:rPr lang="en-GB" sz="4400" dirty="0" err="1"/>
              <a:t>Hvordan</a:t>
            </a:r>
            <a:r>
              <a:rPr lang="en-GB" sz="4400" dirty="0"/>
              <a:t> </a:t>
            </a:r>
            <a:r>
              <a:rPr lang="en-GB" sz="4400" dirty="0" err="1"/>
              <a:t>oppretter</a:t>
            </a:r>
            <a:r>
              <a:rPr lang="en-GB" sz="4400" dirty="0"/>
              <a:t> </a:t>
            </a:r>
            <a:r>
              <a:rPr lang="en-GB" sz="4400" dirty="0" err="1"/>
              <a:t>jeg</a:t>
            </a:r>
            <a:r>
              <a:rPr lang="en-GB" sz="4400" dirty="0"/>
              <a:t> </a:t>
            </a:r>
            <a:r>
              <a:rPr lang="en-GB" sz="4400" dirty="0" err="1"/>
              <a:t>en</a:t>
            </a:r>
            <a:r>
              <a:rPr lang="en-GB" sz="4400" dirty="0"/>
              <a:t> </a:t>
            </a:r>
            <a:r>
              <a:rPr lang="en-GB" sz="4400" dirty="0" err="1"/>
              <a:t>næringsannonse</a:t>
            </a:r>
            <a:endParaRPr lang="en-GB" sz="4400" dirty="0"/>
          </a:p>
          <a:p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>2.  </a:t>
            </a:r>
            <a:r>
              <a:rPr lang="en-GB" sz="4400" dirty="0" err="1"/>
              <a:t>Hvordan</a:t>
            </a:r>
            <a:r>
              <a:rPr lang="en-GB" sz="4400" dirty="0"/>
              <a:t> </a:t>
            </a:r>
            <a:r>
              <a:rPr lang="en-GB" sz="4400" dirty="0" err="1"/>
              <a:t>endrer</a:t>
            </a:r>
            <a:r>
              <a:rPr lang="en-GB" sz="4400" dirty="0"/>
              <a:t> </a:t>
            </a:r>
            <a:r>
              <a:rPr lang="en-GB" sz="4400" dirty="0" err="1"/>
              <a:t>jeg</a:t>
            </a:r>
            <a:r>
              <a:rPr lang="en-GB" sz="4400" dirty="0"/>
              <a:t> </a:t>
            </a:r>
            <a:r>
              <a:rPr lang="en-GB" sz="4400" dirty="0" err="1"/>
              <a:t>en</a:t>
            </a:r>
            <a:r>
              <a:rPr lang="en-GB" sz="4400" dirty="0"/>
              <a:t> </a:t>
            </a:r>
            <a:r>
              <a:rPr lang="en-GB" sz="4400" dirty="0" err="1"/>
              <a:t>eksisterende</a:t>
            </a:r>
            <a:r>
              <a:rPr lang="en-GB" sz="4400" dirty="0"/>
              <a:t> </a:t>
            </a:r>
            <a:r>
              <a:rPr lang="en-GB" sz="4400" dirty="0" err="1"/>
              <a:t>annonse</a:t>
            </a:r>
            <a:endParaRPr lang="en-GB" sz="4400" dirty="0"/>
          </a:p>
          <a:p>
            <a:r>
              <a:rPr lang="en-GB" sz="4400" dirty="0"/>
              <a:t> </a:t>
            </a:r>
          </a:p>
          <a:p>
            <a:r>
              <a:rPr lang="en-GB" sz="4400" dirty="0"/>
              <a:t>3.  </a:t>
            </a:r>
            <a:r>
              <a:rPr lang="en-GB" sz="4400" dirty="0" err="1"/>
              <a:t>Hvordan</a:t>
            </a:r>
            <a:r>
              <a:rPr lang="en-GB" sz="4400" dirty="0"/>
              <a:t> </a:t>
            </a:r>
            <a:r>
              <a:rPr lang="en-GB" sz="4400" dirty="0" err="1"/>
              <a:t>kan</a:t>
            </a:r>
            <a:r>
              <a:rPr lang="en-GB" sz="4400" dirty="0"/>
              <a:t> </a:t>
            </a:r>
            <a:r>
              <a:rPr lang="en-GB" sz="4400" dirty="0" err="1"/>
              <a:t>jeg</a:t>
            </a:r>
            <a:r>
              <a:rPr lang="en-GB" sz="4400" dirty="0"/>
              <a:t> </a:t>
            </a:r>
            <a:r>
              <a:rPr lang="en-GB" sz="4400" dirty="0" err="1"/>
              <a:t>løfte</a:t>
            </a:r>
            <a:r>
              <a:rPr lang="en-GB" sz="4400" dirty="0"/>
              <a:t> eller aktivere en passiv annonse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26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4329136" cy="8202168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2164568" y="2830175"/>
            <a:ext cx="668655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Annonsen er nå publisert og vil etter annonsekontroll være synlig på FINN sine sider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8851118" y="2630120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13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7830658" y="414911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3200" dirty="0"/>
              <a:t>SLUTT</a:t>
            </a:r>
          </a:p>
        </p:txBody>
      </p:sp>
    </p:spTree>
    <p:extLst>
      <p:ext uri="{BB962C8B-B14F-4D97-AF65-F5344CB8AC3E}">
        <p14:creationId xmlns:p14="http://schemas.microsoft.com/office/powerpoint/2010/main" val="2984087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718457" y="5162278"/>
            <a:ext cx="23823386" cy="2016252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dirty="0"/>
              <a:t>2.  </a:t>
            </a:r>
            <a:r>
              <a:rPr lang="en-GB" sz="6600" dirty="0" err="1"/>
              <a:t>Hvordan</a:t>
            </a:r>
            <a:r>
              <a:rPr lang="en-GB" sz="6600" dirty="0"/>
              <a:t> </a:t>
            </a:r>
            <a:r>
              <a:rPr lang="en-GB" sz="6600" dirty="0" err="1"/>
              <a:t>kan</a:t>
            </a:r>
            <a:r>
              <a:rPr lang="en-GB" sz="6600" dirty="0"/>
              <a:t> </a:t>
            </a:r>
            <a:r>
              <a:rPr lang="en-GB" sz="6600" dirty="0" err="1"/>
              <a:t>jeg</a:t>
            </a:r>
            <a:r>
              <a:rPr lang="en-GB" sz="6600" dirty="0"/>
              <a:t> </a:t>
            </a:r>
            <a:r>
              <a:rPr lang="en-GB" sz="6600" dirty="0" err="1"/>
              <a:t>løfte</a:t>
            </a:r>
            <a:r>
              <a:rPr lang="en-GB" sz="6600" dirty="0"/>
              <a:t> </a:t>
            </a:r>
            <a:r>
              <a:rPr lang="en-GB" sz="6600" dirty="0" err="1"/>
              <a:t>eller</a:t>
            </a:r>
            <a:r>
              <a:rPr lang="en-GB" sz="6600" dirty="0"/>
              <a:t> </a:t>
            </a:r>
            <a:r>
              <a:rPr lang="en-GB" sz="6600" dirty="0" err="1"/>
              <a:t>aktivere</a:t>
            </a:r>
            <a:r>
              <a:rPr lang="en-GB" sz="6600" dirty="0"/>
              <a:t> </a:t>
            </a:r>
            <a:r>
              <a:rPr lang="en-GB" sz="6600" dirty="0" err="1"/>
              <a:t>en</a:t>
            </a:r>
            <a:r>
              <a:rPr lang="en-GB" sz="6600" dirty="0"/>
              <a:t> </a:t>
            </a:r>
            <a:r>
              <a:rPr lang="en-GB" sz="6600" dirty="0" err="1"/>
              <a:t>passiv</a:t>
            </a:r>
            <a:r>
              <a:rPr lang="en-GB" sz="6600" dirty="0"/>
              <a:t> </a:t>
            </a:r>
            <a:r>
              <a:rPr lang="en-GB" sz="6600" dirty="0" err="1"/>
              <a:t>annonse</a:t>
            </a:r>
            <a:endParaRPr lang="en-GB" sz="6600" dirty="0"/>
          </a:p>
          <a:p>
            <a:r>
              <a:rPr lang="en-GB" dirty="0"/>
              <a:t/>
            </a:r>
            <a:br>
              <a:rPr lang="en-GB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937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1182" r="645"/>
          <a:stretch/>
        </p:blipFill>
        <p:spPr>
          <a:xfrm>
            <a:off x="0" y="0"/>
            <a:ext cx="24382413" cy="1250234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1345418" y="2334875"/>
            <a:ext cx="6686550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For å løfte eller aktivere en passiv annonse: Trykk på lenken «Passive»</a:t>
            </a:r>
          </a:p>
        </p:txBody>
      </p:sp>
      <p:cxnSp>
        <p:nvCxnSpPr>
          <p:cNvPr id="6" name="Rett pilkobling 5"/>
          <p:cNvCxnSpPr/>
          <p:nvPr/>
        </p:nvCxnSpPr>
        <p:spPr>
          <a:xfrm flipH="1">
            <a:off x="12001500" y="3165872"/>
            <a:ext cx="189706" cy="296822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18031968" y="2134820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122456" y="467029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</a:t>
            </a:r>
            <a:r>
              <a:rPr lang="nb-NO" sz="3200" u="sng" dirty="0"/>
              <a:t>løfter</a:t>
            </a:r>
            <a:r>
              <a:rPr lang="nb-NO" sz="3200" i="1" dirty="0"/>
              <a:t> </a:t>
            </a:r>
            <a:r>
              <a:rPr lang="nb-NO" sz="3200" dirty="0"/>
              <a:t>eller </a:t>
            </a:r>
            <a:r>
              <a:rPr lang="nb-NO" sz="3200" u="sng" dirty="0"/>
              <a:t>aktiverer</a:t>
            </a:r>
            <a:r>
              <a:rPr lang="nb-NO" sz="3200" dirty="0"/>
              <a:t> du en passiv annonse.</a:t>
            </a:r>
          </a:p>
        </p:txBody>
      </p:sp>
    </p:spTree>
    <p:extLst>
      <p:ext uri="{BB962C8B-B14F-4D97-AF65-F5344CB8AC3E}">
        <p14:creationId xmlns:p14="http://schemas.microsoft.com/office/powerpoint/2010/main" val="3505677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2413" cy="12020074"/>
          </a:xfrm>
          <a:prstGeom prst="rect">
            <a:avLst/>
          </a:prstGeom>
        </p:spPr>
      </p:pic>
      <p:cxnSp>
        <p:nvCxnSpPr>
          <p:cNvPr id="6" name="Rett pilkobling 5"/>
          <p:cNvCxnSpPr/>
          <p:nvPr/>
        </p:nvCxnSpPr>
        <p:spPr>
          <a:xfrm>
            <a:off x="22536150" y="5353050"/>
            <a:ext cx="1009650" cy="20955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16355568" y="4891385"/>
            <a:ext cx="7533132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Velg aktuell annonse og trykk deretter på «Flere valg»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5707868" y="4722107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2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8705780" y="766574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</a:t>
            </a:r>
            <a:r>
              <a:rPr lang="nb-NO" sz="3200" u="sng" dirty="0"/>
              <a:t>løfter</a:t>
            </a:r>
            <a:r>
              <a:rPr lang="nb-NO" sz="3200" i="1" dirty="0"/>
              <a:t> </a:t>
            </a:r>
            <a:r>
              <a:rPr lang="nb-NO" sz="3200" dirty="0"/>
              <a:t>eller </a:t>
            </a:r>
            <a:r>
              <a:rPr lang="nb-NO" sz="3200" u="sng" dirty="0"/>
              <a:t>aktiverer</a:t>
            </a:r>
            <a:r>
              <a:rPr lang="nb-NO" sz="3200" dirty="0"/>
              <a:t> du en passiv annonse.</a:t>
            </a:r>
          </a:p>
        </p:txBody>
      </p:sp>
    </p:spTree>
    <p:extLst>
      <p:ext uri="{BB962C8B-B14F-4D97-AF65-F5344CB8AC3E}">
        <p14:creationId xmlns:p14="http://schemas.microsoft.com/office/powerpoint/2010/main" val="540541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9715" cy="12385929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836165" y="9216420"/>
            <a:ext cx="7533132" cy="156966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Trykk «Publiser på nytt» bare dersom du ønsker å </a:t>
            </a:r>
            <a:r>
              <a:rPr lang="nb-NO" sz="2400" b="1" dirty="0"/>
              <a:t>løfte</a:t>
            </a:r>
            <a:r>
              <a:rPr lang="nb-NO" sz="2400" dirty="0"/>
              <a:t> en gammel / passiv annonse høyere opp på resultatlisten. Det vil da tilkomme en kostnad på ett annonseklipp i henhold til prisavtale.</a:t>
            </a:r>
          </a:p>
        </p:txBody>
      </p:sp>
      <p:cxnSp>
        <p:nvCxnSpPr>
          <p:cNvPr id="5" name="Rett pilkobling 4"/>
          <p:cNvCxnSpPr/>
          <p:nvPr/>
        </p:nvCxnSpPr>
        <p:spPr>
          <a:xfrm>
            <a:off x="10369297" y="10786080"/>
            <a:ext cx="851153" cy="77727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13205462" y="9585751"/>
            <a:ext cx="7825738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Dersom du kun skal aktivere en passiv annonse trykker  du på «Aktiver» </a:t>
            </a:r>
            <a:r>
              <a:rPr lang="nb-NO" sz="2400" b="1" dirty="0"/>
              <a:t>Ikke</a:t>
            </a:r>
            <a:r>
              <a:rPr lang="nb-NO" sz="2400" dirty="0"/>
              <a:t> trykk på  «Publiser på nytt»</a:t>
            </a:r>
          </a:p>
        </p:txBody>
      </p:sp>
      <p:cxnSp>
        <p:nvCxnSpPr>
          <p:cNvPr id="10" name="Rett pilkobling 9"/>
          <p:cNvCxnSpPr/>
          <p:nvPr/>
        </p:nvCxnSpPr>
        <p:spPr>
          <a:xfrm flipH="1">
            <a:off x="13030200" y="10416748"/>
            <a:ext cx="334108" cy="114660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2188465" y="9016365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3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12557762" y="9416475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4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8863344" y="766573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</a:t>
            </a:r>
            <a:r>
              <a:rPr lang="nb-NO" sz="3200" u="sng" dirty="0"/>
              <a:t>løfter</a:t>
            </a:r>
            <a:r>
              <a:rPr lang="nb-NO" sz="3200" i="1" dirty="0"/>
              <a:t> </a:t>
            </a:r>
            <a:r>
              <a:rPr lang="nb-NO" sz="3200" dirty="0"/>
              <a:t>eller </a:t>
            </a:r>
            <a:r>
              <a:rPr lang="nb-NO" sz="3200" u="sng" dirty="0"/>
              <a:t>aktiverer</a:t>
            </a:r>
            <a:r>
              <a:rPr lang="nb-NO" sz="3200" dirty="0"/>
              <a:t> du en passiv annonse.</a:t>
            </a:r>
          </a:p>
        </p:txBody>
      </p:sp>
    </p:spTree>
    <p:extLst>
      <p:ext uri="{BB962C8B-B14F-4D97-AF65-F5344CB8AC3E}">
        <p14:creationId xmlns:p14="http://schemas.microsoft.com/office/powerpoint/2010/main" val="133176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331076" y="5162278"/>
            <a:ext cx="23758634" cy="2016252"/>
          </a:xfrm>
          <a:prstGeom prst="rect">
            <a:avLst/>
          </a:prstGeom>
        </p:spPr>
        <p:txBody>
          <a:bodyPr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3.  </a:t>
            </a:r>
            <a:r>
              <a:rPr lang="en-GB" dirty="0" err="1"/>
              <a:t>Hvordan</a:t>
            </a:r>
            <a:r>
              <a:rPr lang="en-GB" dirty="0"/>
              <a:t> </a:t>
            </a:r>
            <a:r>
              <a:rPr lang="en-GB" dirty="0" err="1"/>
              <a:t>endrer</a:t>
            </a:r>
            <a:r>
              <a:rPr lang="en-GB" dirty="0"/>
              <a:t> </a:t>
            </a:r>
            <a:r>
              <a:rPr lang="en-GB" dirty="0" err="1"/>
              <a:t>jeg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eksisterende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</a:t>
            </a:r>
            <a:r>
              <a:rPr lang="en-GB" dirty="0" err="1"/>
              <a:t>annonse</a:t>
            </a: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335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1182" r="645"/>
          <a:stretch/>
        </p:blipFill>
        <p:spPr>
          <a:xfrm>
            <a:off x="0" y="0"/>
            <a:ext cx="24382413" cy="12502342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264344" y="467029"/>
            <a:ext cx="10415324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kan du gjøre endringer i en eksisterende annonse.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8570687" y="2334875"/>
            <a:ext cx="668655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Trykk på fanen «Aktive»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5257237" y="2088231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1</a:t>
            </a:r>
          </a:p>
        </p:txBody>
      </p:sp>
      <p:cxnSp>
        <p:nvCxnSpPr>
          <p:cNvPr id="7" name="Rett pilkobling 6"/>
          <p:cNvCxnSpPr/>
          <p:nvPr/>
        </p:nvCxnSpPr>
        <p:spPr>
          <a:xfrm flipH="1">
            <a:off x="6495393" y="2796540"/>
            <a:ext cx="2554014" cy="327318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1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2413" cy="12020074"/>
          </a:xfrm>
          <a:prstGeom prst="rect">
            <a:avLst/>
          </a:prstGeom>
        </p:spPr>
      </p:pic>
      <p:cxnSp>
        <p:nvCxnSpPr>
          <p:cNvPr id="6" name="Rett pilkobling 5"/>
          <p:cNvCxnSpPr/>
          <p:nvPr/>
        </p:nvCxnSpPr>
        <p:spPr>
          <a:xfrm>
            <a:off x="22536150" y="5353050"/>
            <a:ext cx="1009650" cy="209550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16355568" y="4891385"/>
            <a:ext cx="7533132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Velg aktuell annonse og trykk deretter på «Flere valg»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5707868" y="4722107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2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8390468" y="735042"/>
            <a:ext cx="10415324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kan du gjøre endringer i en eksisterende annonse.</a:t>
            </a:r>
          </a:p>
        </p:txBody>
      </p:sp>
    </p:spTree>
    <p:extLst>
      <p:ext uri="{BB962C8B-B14F-4D97-AF65-F5344CB8AC3E}">
        <p14:creationId xmlns:p14="http://schemas.microsoft.com/office/powerpoint/2010/main" val="288351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9715" cy="12385929"/>
          </a:xfrm>
          <a:prstGeom prst="rect">
            <a:avLst/>
          </a:prstGeom>
        </p:spPr>
      </p:pic>
      <p:cxnSp>
        <p:nvCxnSpPr>
          <p:cNvPr id="5" name="Rett pilkobling 4"/>
          <p:cNvCxnSpPr/>
          <p:nvPr/>
        </p:nvCxnSpPr>
        <p:spPr>
          <a:xfrm flipH="1">
            <a:off x="7851228" y="9670323"/>
            <a:ext cx="1509076" cy="189302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7307581" y="8870171"/>
            <a:ext cx="7825738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Trykk på riktig fane nedenfor; avhengig av om du ønsker å endre tekstgrunnlaget eller bilder i annonsen.</a:t>
            </a:r>
          </a:p>
        </p:txBody>
      </p:sp>
      <p:cxnSp>
        <p:nvCxnSpPr>
          <p:cNvPr id="10" name="Rett pilkobling 9"/>
          <p:cNvCxnSpPr/>
          <p:nvPr/>
        </p:nvCxnSpPr>
        <p:spPr>
          <a:xfrm flipH="1">
            <a:off x="9191297" y="9701168"/>
            <a:ext cx="169007" cy="186218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kstSylinder 13"/>
          <p:cNvSpPr txBox="1"/>
          <p:nvPr/>
        </p:nvSpPr>
        <p:spPr>
          <a:xfrm>
            <a:off x="15133319" y="8470061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3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8390468" y="766573"/>
            <a:ext cx="10415324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kan du gjøre endringer i en eksisterende annonse.</a:t>
            </a:r>
          </a:p>
        </p:txBody>
      </p:sp>
    </p:spTree>
    <p:extLst>
      <p:ext uri="{BB962C8B-B14F-4D97-AF65-F5344CB8AC3E}">
        <p14:creationId xmlns:p14="http://schemas.microsoft.com/office/powerpoint/2010/main" val="241082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0564586" y="5838309"/>
            <a:ext cx="2106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/>
              <a:t>SLUTT</a:t>
            </a:r>
          </a:p>
        </p:txBody>
      </p:sp>
    </p:spTree>
    <p:extLst>
      <p:ext uri="{BB962C8B-B14F-4D97-AF65-F5344CB8AC3E}">
        <p14:creationId xmlns:p14="http://schemas.microsoft.com/office/powerpoint/2010/main" val="312070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76585" y="5162278"/>
            <a:ext cx="21175301" cy="2016252"/>
          </a:xfrm>
        </p:spPr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Hvordan</a:t>
            </a:r>
            <a:r>
              <a:rPr lang="en-GB" dirty="0"/>
              <a:t> </a:t>
            </a:r>
            <a:r>
              <a:rPr lang="en-GB" dirty="0" err="1"/>
              <a:t>oppretter</a:t>
            </a:r>
            <a:r>
              <a:rPr lang="en-GB" dirty="0"/>
              <a:t> </a:t>
            </a:r>
            <a:r>
              <a:rPr lang="en-GB" dirty="0" err="1"/>
              <a:t>jeg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næringsannonse</a:t>
            </a:r>
            <a:r>
              <a:rPr lang="en-GB" dirty="0"/>
              <a:t/>
            </a:r>
            <a:br>
              <a:rPr lang="en-GB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878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1182" r="645"/>
          <a:stretch/>
        </p:blipFill>
        <p:spPr>
          <a:xfrm>
            <a:off x="0" y="0"/>
            <a:ext cx="24382413" cy="12502342"/>
          </a:xfrm>
          <a:prstGeom prst="rect">
            <a:avLst/>
          </a:prstGeom>
        </p:spPr>
      </p:pic>
      <p:cxnSp>
        <p:nvCxnSpPr>
          <p:cNvPr id="6" name="Rett pilkobling 5"/>
          <p:cNvCxnSpPr/>
          <p:nvPr/>
        </p:nvCxnSpPr>
        <p:spPr>
          <a:xfrm flipH="1">
            <a:off x="1787238" y="2015836"/>
            <a:ext cx="5756562" cy="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7543800" y="1754226"/>
            <a:ext cx="403167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800" dirty="0"/>
              <a:t>Velg ny annonse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1575473" y="1470042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7691537" y="477973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oppretter du en ny annonse.</a:t>
            </a:r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74475" cy="7115175"/>
          </a:xfrm>
          <a:prstGeom prst="rect">
            <a:avLst/>
          </a:prstGeom>
        </p:spPr>
      </p:pic>
      <p:cxnSp>
        <p:nvCxnSpPr>
          <p:cNvPr id="4" name="Rett pilkobling 3"/>
          <p:cNvCxnSpPr/>
          <p:nvPr/>
        </p:nvCxnSpPr>
        <p:spPr>
          <a:xfrm flipH="1">
            <a:off x="6270296" y="3303446"/>
            <a:ext cx="2660072" cy="18689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kstSylinder 4"/>
          <p:cNvSpPr txBox="1"/>
          <p:nvPr/>
        </p:nvSpPr>
        <p:spPr>
          <a:xfrm>
            <a:off x="8944586" y="3020332"/>
            <a:ext cx="7998332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800" dirty="0"/>
              <a:t>I denne bruksanvisningen velger vi næringseiendom til salgs med utløpstid 90 dager. 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6309436" y="2620222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2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9394450" y="615101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oppretter du en ny annonse.</a:t>
            </a:r>
          </a:p>
        </p:txBody>
      </p:sp>
    </p:spTree>
    <p:extLst>
      <p:ext uri="{BB962C8B-B14F-4D97-AF65-F5344CB8AC3E}">
        <p14:creationId xmlns:p14="http://schemas.microsoft.com/office/powerpoint/2010/main" val="327900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516" r="509"/>
          <a:stretch/>
        </p:blipFill>
        <p:spPr>
          <a:xfrm>
            <a:off x="2" y="0"/>
            <a:ext cx="24446812" cy="121158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1866418" y="2402374"/>
            <a:ext cx="7980218" cy="138499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800" dirty="0"/>
              <a:t>Fyll ut</a:t>
            </a:r>
            <a:r>
              <a:rPr lang="nb-NO" sz="2800" b="1" dirty="0"/>
              <a:t> alle </a:t>
            </a:r>
            <a:r>
              <a:rPr lang="nb-NO" sz="2800" dirty="0"/>
              <a:t>de obligatoriske feltene som er merket med en blå stjerne. Scroll nedover og når du er ferdig trykker du så på «neste side»</a:t>
            </a:r>
          </a:p>
        </p:txBody>
      </p:sp>
      <p:cxnSp>
        <p:nvCxnSpPr>
          <p:cNvPr id="7" name="Rett pilkobling 6"/>
          <p:cNvCxnSpPr/>
          <p:nvPr/>
        </p:nvCxnSpPr>
        <p:spPr>
          <a:xfrm flipH="1">
            <a:off x="7439892" y="3753657"/>
            <a:ext cx="4426526" cy="735216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Rett pilkobling 8"/>
          <p:cNvCxnSpPr/>
          <p:nvPr/>
        </p:nvCxnSpPr>
        <p:spPr>
          <a:xfrm flipH="1">
            <a:off x="5257800" y="3753657"/>
            <a:ext cx="6608618" cy="6720379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Rett pilkobling 10"/>
          <p:cNvCxnSpPr/>
          <p:nvPr/>
        </p:nvCxnSpPr>
        <p:spPr>
          <a:xfrm>
            <a:off x="11866418" y="3753657"/>
            <a:ext cx="4426527" cy="6720379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TekstSylinder 32"/>
          <p:cNvSpPr txBox="1"/>
          <p:nvPr/>
        </p:nvSpPr>
        <p:spPr>
          <a:xfrm>
            <a:off x="19846636" y="2202319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3</a:t>
            </a:r>
          </a:p>
        </p:txBody>
      </p:sp>
      <p:cxnSp>
        <p:nvCxnSpPr>
          <p:cNvPr id="14" name="Vinkel 13"/>
          <p:cNvCxnSpPr/>
          <p:nvPr/>
        </p:nvCxnSpPr>
        <p:spPr>
          <a:xfrm rot="10800000" flipV="1">
            <a:off x="4758612" y="3753656"/>
            <a:ext cx="7107806" cy="1340857"/>
          </a:xfrm>
          <a:prstGeom prst="bentConnector3">
            <a:avLst>
              <a:gd name="adj1" fmla="val 904"/>
            </a:avLst>
          </a:prstGeom>
          <a:ln w="50800"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9242680" y="593147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oppretter du en ny annonse.</a:t>
            </a:r>
          </a:p>
        </p:txBody>
      </p:sp>
    </p:spTree>
    <p:extLst>
      <p:ext uri="{BB962C8B-B14F-4D97-AF65-F5344CB8AC3E}">
        <p14:creationId xmlns:p14="http://schemas.microsoft.com/office/powerpoint/2010/main" val="191384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2413" cy="7113746"/>
          </a:xfrm>
          <a:prstGeom prst="rect">
            <a:avLst/>
          </a:prstGeom>
        </p:spPr>
      </p:pic>
      <p:cxnSp>
        <p:nvCxnSpPr>
          <p:cNvPr id="6" name="Rett pilkobling 5"/>
          <p:cNvCxnSpPr/>
          <p:nvPr/>
        </p:nvCxnSpPr>
        <p:spPr>
          <a:xfrm flipH="1">
            <a:off x="8505987" y="5920353"/>
            <a:ext cx="2885267" cy="12915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Rett pilkobling 7"/>
          <p:cNvCxnSpPr/>
          <p:nvPr/>
        </p:nvCxnSpPr>
        <p:spPr>
          <a:xfrm flipH="1">
            <a:off x="4427351" y="3556873"/>
            <a:ext cx="2885267" cy="12915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Rett pilkobling 8"/>
          <p:cNvCxnSpPr/>
          <p:nvPr/>
        </p:nvCxnSpPr>
        <p:spPr>
          <a:xfrm flipH="1">
            <a:off x="4752814" y="2632130"/>
            <a:ext cx="2885267" cy="12915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7638081" y="2401297"/>
            <a:ext cx="5938434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Last opp bilder av eiendommen (valgfritt)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1391254" y="5531136"/>
            <a:ext cx="4517756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Last opp videolenke av eiendommen (valgfritt)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7312617" y="3342444"/>
            <a:ext cx="4841631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Last opp salgsdokument (valgfritt)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12154248" y="3146407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5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13576515" y="2128929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4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15921133" y="5331081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6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7901013" y="401902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oppretter du en ny annonse.</a:t>
            </a:r>
          </a:p>
        </p:txBody>
      </p:sp>
    </p:spTree>
    <p:extLst>
      <p:ext uri="{BB962C8B-B14F-4D97-AF65-F5344CB8AC3E}">
        <p14:creationId xmlns:p14="http://schemas.microsoft.com/office/powerpoint/2010/main" val="397422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4441912" cy="6135624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986435" y="1756204"/>
            <a:ext cx="5984929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Observer at produktkategori stemmer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3199391" y="3509873"/>
            <a:ext cx="4587500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000" dirty="0"/>
              <a:t>Her kan du velge ekstra profilering av objektet. For prisinformasjon kontakt deres kundeansvarlig.</a:t>
            </a:r>
          </a:p>
        </p:txBody>
      </p:sp>
      <p:cxnSp>
        <p:nvCxnSpPr>
          <p:cNvPr id="7" name="Rett pilkobling 6"/>
          <p:cNvCxnSpPr/>
          <p:nvPr/>
        </p:nvCxnSpPr>
        <p:spPr>
          <a:xfrm flipH="1">
            <a:off x="6276814" y="1945954"/>
            <a:ext cx="2709621" cy="409788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Rett pilkobling 8"/>
          <p:cNvCxnSpPr/>
          <p:nvPr/>
        </p:nvCxnSpPr>
        <p:spPr>
          <a:xfrm flipH="1">
            <a:off x="4587498" y="3918913"/>
            <a:ext cx="8611894" cy="121875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>
            <a:off x="14971364" y="1495212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7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7771716" y="3248881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8</a:t>
            </a:r>
          </a:p>
        </p:txBody>
      </p:sp>
      <p:cxnSp>
        <p:nvCxnSpPr>
          <p:cNvPr id="19" name="Rett pilkobling 18"/>
          <p:cNvCxnSpPr/>
          <p:nvPr/>
        </p:nvCxnSpPr>
        <p:spPr>
          <a:xfrm>
            <a:off x="17756541" y="3979850"/>
            <a:ext cx="647700" cy="60662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7887046" y="395549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oppretter du en ny annonse.</a:t>
            </a:r>
          </a:p>
        </p:txBody>
      </p:sp>
    </p:spTree>
    <p:extLst>
      <p:ext uri="{BB962C8B-B14F-4D97-AF65-F5344CB8AC3E}">
        <p14:creationId xmlns:p14="http://schemas.microsoft.com/office/powerpoint/2010/main" val="62311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41138" cy="955548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2168311" y="4506575"/>
            <a:ext cx="5660433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Dersom faktura for annonsen skal til en annen part kan dette oppdateres i feltene til venstre. Trykk på «endre»</a:t>
            </a:r>
          </a:p>
        </p:txBody>
      </p:sp>
      <p:cxnSp>
        <p:nvCxnSpPr>
          <p:cNvPr id="4" name="Rett pilkobling 3"/>
          <p:cNvCxnSpPr/>
          <p:nvPr/>
        </p:nvCxnSpPr>
        <p:spPr>
          <a:xfrm flipH="1">
            <a:off x="3330199" y="4743450"/>
            <a:ext cx="8838112" cy="95227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Rett pilkobling 8"/>
          <p:cNvCxnSpPr/>
          <p:nvPr/>
        </p:nvCxnSpPr>
        <p:spPr>
          <a:xfrm>
            <a:off x="21031200" y="7283277"/>
            <a:ext cx="2019300" cy="167022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kstSylinder 14"/>
          <p:cNvSpPr txBox="1"/>
          <p:nvPr/>
        </p:nvSpPr>
        <p:spPr>
          <a:xfrm>
            <a:off x="17823250" y="4306520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9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14884227" y="5906959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10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15531927" y="6082948"/>
            <a:ext cx="6686550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Trykk gjerne «se annonsen» og påse at informasjonen stemmer. Når du er klar kan du trykke på «Publiser annonsen»</a:t>
            </a:r>
            <a:endParaRPr lang="nb-NO" sz="1600" dirty="0"/>
          </a:p>
        </p:txBody>
      </p:sp>
      <p:cxnSp>
        <p:nvCxnSpPr>
          <p:cNvPr id="22" name="Rett pilkobling 21"/>
          <p:cNvCxnSpPr>
            <a:stCxn id="19" idx="3"/>
          </p:cNvCxnSpPr>
          <p:nvPr/>
        </p:nvCxnSpPr>
        <p:spPr>
          <a:xfrm>
            <a:off x="22218477" y="6683113"/>
            <a:ext cx="1368887" cy="185821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8874925" y="365611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oppretter du en ny annonse.</a:t>
            </a:r>
          </a:p>
        </p:txBody>
      </p:sp>
    </p:spTree>
    <p:extLst>
      <p:ext uri="{BB962C8B-B14F-4D97-AF65-F5344CB8AC3E}">
        <p14:creationId xmlns:p14="http://schemas.microsoft.com/office/powerpoint/2010/main" val="1161132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7" y="0"/>
            <a:ext cx="24350186" cy="9101138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9963151" y="3992225"/>
            <a:ext cx="6686550" cy="193899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Det er viktig at annonsør sikrer riktig fakturainformasjon, dersom FINN Eiendom må foreta en korrigering av utsendt faktura vil det tilkomme et gebyr som påfaller kontoansvarlig kundepartner.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6649701" y="3792170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11</a:t>
            </a:r>
          </a:p>
        </p:txBody>
      </p:sp>
      <p:cxnSp>
        <p:nvCxnSpPr>
          <p:cNvPr id="6" name="Vinkel 5"/>
          <p:cNvCxnSpPr/>
          <p:nvPr/>
        </p:nvCxnSpPr>
        <p:spPr>
          <a:xfrm rot="5400000">
            <a:off x="15059859" y="6225658"/>
            <a:ext cx="1731883" cy="1143000"/>
          </a:xfrm>
          <a:prstGeom prst="bentConnector3">
            <a:avLst>
              <a:gd name="adj1" fmla="val 50000"/>
            </a:avLst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>
            <a:off x="17175177" y="5198028"/>
            <a:ext cx="647700" cy="400110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12</a:t>
            </a:r>
          </a:p>
        </p:txBody>
      </p:sp>
      <p:cxnSp>
        <p:nvCxnSpPr>
          <p:cNvPr id="16" name="Rett pilkobling 15"/>
          <p:cNvCxnSpPr/>
          <p:nvPr/>
        </p:nvCxnSpPr>
        <p:spPr>
          <a:xfrm>
            <a:off x="21202650" y="6162050"/>
            <a:ext cx="1866900" cy="241045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kstSylinder 20"/>
          <p:cNvSpPr txBox="1"/>
          <p:nvPr/>
        </p:nvSpPr>
        <p:spPr>
          <a:xfrm>
            <a:off x="17822877" y="5398083"/>
            <a:ext cx="5660433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2400" dirty="0"/>
              <a:t>Når alt er riktig kan du nå trykke på «Publiser annonsen»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8831207" y="409375"/>
            <a:ext cx="866782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sz="3200" dirty="0"/>
              <a:t>Slik oppretter du en ny annonse.</a:t>
            </a:r>
          </a:p>
        </p:txBody>
      </p:sp>
    </p:spTree>
    <p:extLst>
      <p:ext uri="{BB962C8B-B14F-4D97-AF65-F5344CB8AC3E}">
        <p14:creationId xmlns:p14="http://schemas.microsoft.com/office/powerpoint/2010/main" val="2538098642"/>
      </p:ext>
    </p:extLst>
  </p:cSld>
  <p:clrMapOvr>
    <a:masterClrMapping/>
  </p:clrMapOvr>
</p:sld>
</file>

<file path=ppt/theme/theme1.xml><?xml version="1.0" encoding="utf-8"?>
<a:theme xmlns:a="http://schemas.openxmlformats.org/drawingml/2006/main" name="FINN Lys">
  <a:themeElements>
    <a:clrScheme name="Finn PPT">
      <a:dk1>
        <a:srgbClr val="474445"/>
      </a:dk1>
      <a:lt1>
        <a:sysClr val="window" lastClr="FFFFFF"/>
      </a:lt1>
      <a:dk2>
        <a:srgbClr val="666364"/>
      </a:dk2>
      <a:lt2>
        <a:srgbClr val="F1F9FF"/>
      </a:lt2>
      <a:accent1>
        <a:srgbClr val="0063FB"/>
      </a:accent1>
      <a:accent2>
        <a:srgbClr val="B7FFE4"/>
      </a:accent2>
      <a:accent3>
        <a:srgbClr val="FF766C"/>
      </a:accent3>
      <a:accent4>
        <a:srgbClr val="FFEC99"/>
      </a:accent4>
      <a:accent5>
        <a:srgbClr val="FFBDC9"/>
      </a:accent5>
      <a:accent6>
        <a:srgbClr val="06BEF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Finn.potx" id="{475A4D12-68DF-4FB9-A568-5F8086038F7E}" vid="{0DED608A-6BF6-41CF-8521-965E3BE02322}"/>
    </a:ext>
  </a:extLst>
</a:theme>
</file>

<file path=ppt/theme/theme2.xml><?xml version="1.0" encoding="utf-8"?>
<a:theme xmlns:a="http://schemas.openxmlformats.org/drawingml/2006/main" name="FINN Blå">
  <a:themeElements>
    <a:clrScheme name="Finn PPT">
      <a:dk1>
        <a:srgbClr val="474445"/>
      </a:dk1>
      <a:lt1>
        <a:sysClr val="window" lastClr="FFFFFF"/>
      </a:lt1>
      <a:dk2>
        <a:srgbClr val="666364"/>
      </a:dk2>
      <a:lt2>
        <a:srgbClr val="F1F9FF"/>
      </a:lt2>
      <a:accent1>
        <a:srgbClr val="0063FB"/>
      </a:accent1>
      <a:accent2>
        <a:srgbClr val="B7FFE4"/>
      </a:accent2>
      <a:accent3>
        <a:srgbClr val="FF766C"/>
      </a:accent3>
      <a:accent4>
        <a:srgbClr val="FFEC99"/>
      </a:accent4>
      <a:accent5>
        <a:srgbClr val="FFBDC9"/>
      </a:accent5>
      <a:accent6>
        <a:srgbClr val="06BEF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Finn.potx" id="{475A4D12-68DF-4FB9-A568-5F8086038F7E}" vid="{36BF7745-75FF-4D94-927C-5674573727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PPTmal_Finn</Template>
  <TotalTime>555</TotalTime>
  <Words>469</Words>
  <Application>Microsoft Office PowerPoint</Application>
  <PresentationFormat>Egendefinert</PresentationFormat>
  <Paragraphs>68</Paragraphs>
  <Slides>19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19</vt:i4>
      </vt:variant>
    </vt:vector>
  </HeadingPairs>
  <TitlesOfParts>
    <vt:vector size="22" baseType="lpstr">
      <vt:lpstr>Arial</vt:lpstr>
      <vt:lpstr>FINN Lys</vt:lpstr>
      <vt:lpstr>FINN Blå</vt:lpstr>
      <vt:lpstr>Bruksanvisning for FINN Eiendom Partnerkunder</vt:lpstr>
      <vt:lpstr>1. Hvordan oppretter jeg en næringsannonse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FINN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Elmi, Mohammed Aden</dc:creator>
  <dc:description>template by officeconsult.no</dc:description>
  <cp:lastModifiedBy>Mahgoub, Gunhild</cp:lastModifiedBy>
  <cp:revision>65</cp:revision>
  <dcterms:created xsi:type="dcterms:W3CDTF">2016-03-22T10:43:52Z</dcterms:created>
  <dcterms:modified xsi:type="dcterms:W3CDTF">2016-08-19T10:03:04Z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_AdHocReviewCycleID">
    <vt:i4>-1014391206</vt:i4>
  </property>
  <property fmtid="{D5CDD505-2E9C-101B-9397-08002B2CF9AE}" pid="4" name="_NewReviewCycle">
    <vt:lpwstr/>
  </property>
  <property fmtid="{D5CDD505-2E9C-101B-9397-08002B2CF9AE}" pid="5" name="_EmailSubject">
    <vt:lpwstr>Artikkel på hjelpesenteret</vt:lpwstr>
  </property>
  <property fmtid="{D5CDD505-2E9C-101B-9397-08002B2CF9AE}" pid="6" name="_AuthorEmail">
    <vt:lpwstr>mohammed.aden.elmi@finn.no</vt:lpwstr>
  </property>
  <property fmtid="{D5CDD505-2E9C-101B-9397-08002B2CF9AE}" pid="7" name="_AuthorEmailDisplayName">
    <vt:lpwstr>Elmi, Mohammed Aden</vt:lpwstr>
  </property>
  <property fmtid="{D5CDD505-2E9C-101B-9397-08002B2CF9AE}" pid="8" name="_PreviousAdHocReviewCycleID">
    <vt:i4>76786910</vt:i4>
  </property>
</Properties>
</file>