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sldIdLst>
    <p:sldId id="260" r:id="rId3"/>
    <p:sldId id="280" r:id="rId4"/>
    <p:sldId id="256" r:id="rId5"/>
    <p:sldId id="267" r:id="rId6"/>
    <p:sldId id="283" r:id="rId7"/>
    <p:sldId id="264" r:id="rId8"/>
    <p:sldId id="284" r:id="rId9"/>
    <p:sldId id="282" r:id="rId10"/>
    <p:sldId id="270" r:id="rId11"/>
    <p:sldId id="271" r:id="rId12"/>
    <p:sldId id="273" r:id="rId13"/>
    <p:sldId id="281" r:id="rId14"/>
    <p:sldId id="276" r:id="rId15"/>
    <p:sldId id="277" r:id="rId16"/>
    <p:sldId id="278" r:id="rId17"/>
    <p:sldId id="279" r:id="rId18"/>
  </p:sldIdLst>
  <p:sldSz cx="24382413" cy="13716000"/>
  <p:notesSz cx="6858000" cy="9144000"/>
  <p:defaultTextStyle>
    <a:defPPr>
      <a:defRPr lang="nb-NO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ed Aden Elmi" initials="MAE" lastIdx="1" clrIdx="0">
    <p:extLst>
      <p:ext uri="{19B8F6BF-5375-455C-9EA6-DF929625EA0E}">
        <p15:presenceInfo xmlns:p15="http://schemas.microsoft.com/office/powerpoint/2012/main" userId="4cd634cb20445d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8CCFD"/>
    <a:srgbClr val="83DFFE"/>
    <a:srgbClr val="F1F9FF"/>
    <a:srgbClr val="E8EEF4"/>
    <a:srgbClr val="DADADA"/>
    <a:srgbClr val="28CD94"/>
    <a:srgbClr val="28C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1" autoAdjust="0"/>
  </p:normalViewPr>
  <p:slideViewPr>
    <p:cSldViewPr snapToGrid="0">
      <p:cViewPr varScale="1">
        <p:scale>
          <a:sx n="61" d="100"/>
          <a:sy n="61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2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F1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494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1008854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04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599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808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3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2800" cy="13715325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25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56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2516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758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618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068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5110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bg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55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0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6483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192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910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437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43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83DF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3622665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762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387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669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5140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49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2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313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tx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8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6" name="Bild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90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32" Type="http://schemas.openxmlformats.org/officeDocument/2006/relationships/image" Target="../media/image1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31" Type="http://schemas.openxmlformats.org/officeDocument/2006/relationships/image" Target="../media/image1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Relationship Id="rId27" Type="http://schemas.openxmlformats.org/officeDocument/2006/relationships/image" Target="../media/image8.png"/><Relationship Id="rId30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34" Type="http://schemas.openxmlformats.org/officeDocument/2006/relationships/image" Target="../media/image27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image" Target="../media/image18.png"/><Relationship Id="rId33" Type="http://schemas.openxmlformats.org/officeDocument/2006/relationships/image" Target="../media/image26.png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image" Target="../media/image1.png"/><Relationship Id="rId28" Type="http://schemas.openxmlformats.org/officeDocument/2006/relationships/image" Target="../media/image21.png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image" Target="../media/image24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heme" Target="../theme/theme2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0"/>
            <a:ext cx="24382412" cy="13715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2000">
                <a:solidFill>
                  <a:schemeClr val="tx2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218958" y="3545176"/>
            <a:ext cx="4572396" cy="3603048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6292285" y="3545176"/>
            <a:ext cx="6425741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490084" y="3545176"/>
            <a:ext cx="2030144" cy="3603048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7255537" y="3548224"/>
            <a:ext cx="4499238" cy="3596952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98805" y="3551272"/>
            <a:ext cx="4212701" cy="3590855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917179" y="3545176"/>
            <a:ext cx="5175953" cy="3603048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328695" y="3548224"/>
            <a:ext cx="4352921" cy="3596952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721921" y="3545176"/>
            <a:ext cx="3566469" cy="3603048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7709728" y="3548224"/>
            <a:ext cx="3590855" cy="3596952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8325478" y="3548224"/>
            <a:ext cx="2359356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6" r:id="rId5"/>
    <p:sldLayoutId id="2147483657" r:id="rId6"/>
    <p:sldLayoutId id="2147483660" r:id="rId7"/>
    <p:sldLayoutId id="2147483658" r:id="rId8"/>
    <p:sldLayoutId id="2147483659" r:id="rId9"/>
    <p:sldLayoutId id="2147483662" r:id="rId10"/>
    <p:sldLayoutId id="2147483652" r:id="rId11"/>
    <p:sldLayoutId id="2147483653" r:id="rId12"/>
    <p:sldLayoutId id="2147483666" r:id="rId13"/>
    <p:sldLayoutId id="2147483663" r:id="rId14"/>
    <p:sldLayoutId id="2147483664" r:id="rId15"/>
    <p:sldLayoutId id="2147483665" r:id="rId16"/>
    <p:sldLayoutId id="2147483654" r:id="rId17"/>
    <p:sldLayoutId id="2147483655" r:id="rId18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Arial" panose="020B0604020202020204" pitchFamily="34" charset="0"/>
        <a:buChar char="•"/>
        <a:defRPr sz="5000" kern="1200">
          <a:solidFill>
            <a:schemeClr val="tx2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–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218958" y="3548224"/>
            <a:ext cx="4572396" cy="3596952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295334" y="3545176"/>
            <a:ext cx="6419644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8490084" y="3548224"/>
            <a:ext cx="2030144" cy="3596952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7252489" y="3545176"/>
            <a:ext cx="4505334" cy="3603048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398805" y="3548224"/>
            <a:ext cx="4212701" cy="3596952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6914131" y="3548224"/>
            <a:ext cx="5182049" cy="3596952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7328695" y="3545176"/>
            <a:ext cx="4352921" cy="3603048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7721921" y="3548224"/>
            <a:ext cx="3566469" cy="3596952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7712776" y="3551272"/>
            <a:ext cx="3584759" cy="3590855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8322429" y="3545176"/>
            <a:ext cx="2365453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27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8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Clr>
          <a:schemeClr val="tx1"/>
        </a:buClr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2508448" y="1359588"/>
            <a:ext cx="15121891" cy="2232279"/>
          </a:xfrm>
        </p:spPr>
        <p:txBody>
          <a:bodyPr/>
          <a:lstStyle/>
          <a:p>
            <a:r>
              <a:rPr lang="en-GB" dirty="0"/>
              <a:t>Bruksanvisning for FINN Eiendom </a:t>
            </a:r>
            <a:r>
              <a:rPr lang="en-GB" dirty="0" err="1"/>
              <a:t>Partnerkunder</a:t>
            </a:r>
            <a:endParaRPr lang="en-GB" dirty="0"/>
          </a:p>
        </p:txBody>
      </p:sp>
      <p:sp>
        <p:nvSpPr>
          <p:cNvPr id="5" name="Tittel 3"/>
          <p:cNvSpPr txBox="1">
            <a:spLocks/>
          </p:cNvSpPr>
          <p:nvPr/>
        </p:nvSpPr>
        <p:spPr>
          <a:xfrm>
            <a:off x="2508448" y="3733271"/>
            <a:ext cx="15323736" cy="446116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2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 dirty="0"/>
          </a:p>
          <a:p>
            <a:endParaRPr lang="en-GB" sz="4400" dirty="0"/>
          </a:p>
          <a:p>
            <a:r>
              <a:rPr lang="en-GB" sz="6000" dirty="0"/>
              <a:t>Innholdsliste</a:t>
            </a:r>
            <a:r>
              <a:rPr lang="en-GB" sz="4400" dirty="0"/>
              <a:t/>
            </a:r>
            <a:br>
              <a:rPr lang="en-GB" sz="4400" dirty="0"/>
            </a:br>
            <a:endParaRPr lang="en-GB" sz="4400" dirty="0"/>
          </a:p>
          <a:p>
            <a:pPr marL="742950" indent="-742950">
              <a:buAutoNum type="arabicPeriod"/>
            </a:pP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oppretter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annonse</a:t>
            </a:r>
            <a:r>
              <a:rPr lang="en-GB" sz="4400" dirty="0"/>
              <a:t> for </a:t>
            </a:r>
            <a:r>
              <a:rPr lang="en-GB" sz="4400" dirty="0" err="1"/>
              <a:t>fritidsbolig</a:t>
            </a:r>
            <a:r>
              <a:rPr lang="en-GB" sz="4400" dirty="0"/>
              <a:t> </a:t>
            </a:r>
            <a:r>
              <a:rPr lang="en-GB" sz="4400" dirty="0" err="1"/>
              <a:t>til</a:t>
            </a:r>
            <a:r>
              <a:rPr lang="en-GB" sz="4400" dirty="0"/>
              <a:t> </a:t>
            </a:r>
            <a:r>
              <a:rPr lang="en-GB" sz="4400" dirty="0" err="1"/>
              <a:t>salgs</a:t>
            </a:r>
            <a:endParaRPr lang="en-GB" sz="4400" dirty="0"/>
          </a:p>
          <a:p>
            <a:r>
              <a:rPr lang="en-GB" sz="4400" dirty="0"/>
              <a:t/>
            </a:r>
            <a:br>
              <a:rPr lang="en-GB" sz="4400" dirty="0"/>
            </a:br>
            <a:r>
              <a:rPr lang="en-GB" sz="4400" dirty="0"/>
              <a:t>2.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endrer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eksisterende</a:t>
            </a:r>
            <a:r>
              <a:rPr lang="en-GB" sz="4400" dirty="0"/>
              <a:t> </a:t>
            </a:r>
            <a:r>
              <a:rPr lang="en-GB" sz="4400" dirty="0" err="1"/>
              <a:t>annonse</a:t>
            </a:r>
            <a:endParaRPr lang="en-GB" sz="4400" dirty="0"/>
          </a:p>
          <a:p>
            <a:r>
              <a:rPr lang="en-GB" sz="4400" dirty="0"/>
              <a:t> </a:t>
            </a:r>
          </a:p>
          <a:p>
            <a:r>
              <a:rPr lang="en-GB" sz="4400" dirty="0"/>
              <a:t>3.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kan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løfte</a:t>
            </a:r>
            <a:r>
              <a:rPr lang="en-GB" sz="4400" dirty="0"/>
              <a:t> eller aktivere en passiv annonse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267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5707868" y="47221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8705780" y="766574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080" y="6362699"/>
            <a:ext cx="3972719" cy="38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41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2836165" y="9216420"/>
            <a:ext cx="7533132" cy="156966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«Publiser på nytt» bare dersom du ønsker å </a:t>
            </a:r>
            <a:r>
              <a:rPr lang="nb-NO" sz="2400" b="1" dirty="0"/>
              <a:t>løfte</a:t>
            </a:r>
            <a:r>
              <a:rPr lang="nb-NO" sz="2400" dirty="0"/>
              <a:t> en gammel / passiv annonse høyere opp på resultatlisten. Det vil da tilkomme en kostnad på ett annonseklipp i henhold til prisavtale.</a:t>
            </a:r>
          </a:p>
        </p:txBody>
      </p:sp>
      <p:cxnSp>
        <p:nvCxnSpPr>
          <p:cNvPr id="5" name="Rett pilkobling 4"/>
          <p:cNvCxnSpPr/>
          <p:nvPr/>
        </p:nvCxnSpPr>
        <p:spPr>
          <a:xfrm>
            <a:off x="10369297" y="10786080"/>
            <a:ext cx="851153" cy="77727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kstSylinder 7"/>
          <p:cNvSpPr txBox="1"/>
          <p:nvPr/>
        </p:nvSpPr>
        <p:spPr>
          <a:xfrm>
            <a:off x="13205462" y="9585751"/>
            <a:ext cx="782573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Dersom du kun skal aktivere en passiv annonse trykker  du på «Aktiver» </a:t>
            </a:r>
            <a:r>
              <a:rPr lang="nb-NO" sz="2400" b="1" dirty="0"/>
              <a:t>Ikke</a:t>
            </a:r>
            <a:r>
              <a:rPr lang="nb-NO" sz="2400" dirty="0"/>
              <a:t> trykk på  «Publiser på nytt»</a:t>
            </a:r>
          </a:p>
        </p:txBody>
      </p:sp>
      <p:cxnSp>
        <p:nvCxnSpPr>
          <p:cNvPr id="10" name="Rett pilkobling 9"/>
          <p:cNvCxnSpPr/>
          <p:nvPr/>
        </p:nvCxnSpPr>
        <p:spPr>
          <a:xfrm flipH="1">
            <a:off x="13030200" y="10416748"/>
            <a:ext cx="334108" cy="114660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kstSylinder 12"/>
          <p:cNvSpPr txBox="1"/>
          <p:nvPr/>
        </p:nvSpPr>
        <p:spPr>
          <a:xfrm>
            <a:off x="2188465" y="9016365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12557762" y="9416475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4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8863344" y="7665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4466" y="6847131"/>
            <a:ext cx="5377452" cy="400108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131" y="4899166"/>
            <a:ext cx="5377452" cy="4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394138" y="5162278"/>
            <a:ext cx="23774400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3. 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endrer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eksisterende</a:t>
            </a:r>
            <a:r>
              <a:rPr lang="en-GB" dirty="0"/>
              <a:t> </a:t>
            </a:r>
            <a:r>
              <a:rPr lang="en-GB" dirty="0" err="1"/>
              <a:t>aktiv</a:t>
            </a:r>
            <a:r>
              <a:rPr lang="en-GB" dirty="0"/>
              <a:t> </a:t>
            </a:r>
            <a:r>
              <a:rPr lang="en-GB" dirty="0" err="1"/>
              <a:t>annonse</a:t>
            </a: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3355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8264344" y="467029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8570687" y="2334875"/>
            <a:ext cx="668655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fanen «Aktive»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5257237" y="208823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cxnSp>
        <p:nvCxnSpPr>
          <p:cNvPr id="7" name="Rett pilkobling 6"/>
          <p:cNvCxnSpPr/>
          <p:nvPr/>
        </p:nvCxnSpPr>
        <p:spPr>
          <a:xfrm flipH="1">
            <a:off x="6495393" y="2796540"/>
            <a:ext cx="2554014" cy="327318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1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5707868" y="47221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390468" y="735042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080" y="6362699"/>
            <a:ext cx="3972719" cy="38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1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sp>
        <p:nvSpPr>
          <p:cNvPr id="12" name="TekstSylinder 11"/>
          <p:cNvSpPr txBox="1"/>
          <p:nvPr/>
        </p:nvSpPr>
        <p:spPr>
          <a:xfrm>
            <a:off x="8390468" y="766573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15457169" y="869836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459" y="9498881"/>
            <a:ext cx="9742752" cy="1919395"/>
          </a:xfrm>
          <a:prstGeom prst="rect">
            <a:avLst/>
          </a:prstGeom>
        </p:spPr>
      </p:pic>
      <p:sp>
        <p:nvSpPr>
          <p:cNvPr id="16" name="TekstSylinder 15"/>
          <p:cNvSpPr txBox="1"/>
          <p:nvPr/>
        </p:nvSpPr>
        <p:spPr>
          <a:xfrm>
            <a:off x="7631431" y="8898422"/>
            <a:ext cx="782573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riktig fane nedenfor; avhengig av om du ønsker å endre tekstgrunnlaget eller bilder i annonsen.</a:t>
            </a:r>
          </a:p>
        </p:txBody>
      </p:sp>
      <p:cxnSp>
        <p:nvCxnSpPr>
          <p:cNvPr id="17" name="Rett pilkobling 9"/>
          <p:cNvCxnSpPr/>
          <p:nvPr/>
        </p:nvCxnSpPr>
        <p:spPr>
          <a:xfrm flipH="1">
            <a:off x="8747849" y="9741054"/>
            <a:ext cx="169007" cy="186218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Rett pilkobling 4"/>
          <p:cNvCxnSpPr/>
          <p:nvPr/>
        </p:nvCxnSpPr>
        <p:spPr>
          <a:xfrm flipH="1">
            <a:off x="7407780" y="9725632"/>
            <a:ext cx="1509076" cy="18930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16573587" y="9389282"/>
            <a:ext cx="757940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Obs: Hytteprofil er et tilleggsprodukt som må bestilles, ta kontakt med din kundeansvarlig for mer informasjon.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4855" y="6793351"/>
            <a:ext cx="5015708" cy="733193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6077" y="4948044"/>
            <a:ext cx="8810268" cy="296129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8855" y="3621681"/>
            <a:ext cx="5015708" cy="73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27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0564586" y="5838309"/>
            <a:ext cx="21063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/>
              <a:t>SLUTT</a:t>
            </a:r>
          </a:p>
        </p:txBody>
      </p:sp>
    </p:spTree>
    <p:extLst>
      <p:ext uri="{BB962C8B-B14F-4D97-AF65-F5344CB8AC3E}">
        <p14:creationId xmlns:p14="http://schemas.microsoft.com/office/powerpoint/2010/main" val="312070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162278"/>
            <a:ext cx="23758633" cy="2016252"/>
          </a:xfrm>
        </p:spPr>
        <p:txBody>
          <a:bodyPr>
            <a:normAutofit fontScale="90000"/>
          </a:bodyPr>
          <a:lstStyle/>
          <a:p>
            <a:r>
              <a:rPr lang="en-GB" dirty="0"/>
              <a:t>1.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oppretter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annonse</a:t>
            </a:r>
            <a:r>
              <a:rPr lang="en-GB" dirty="0"/>
              <a:t> for </a:t>
            </a:r>
            <a:r>
              <a:rPr lang="en-GB" dirty="0" err="1"/>
              <a:t>fritidsbolig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salgs</a:t>
            </a:r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6878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1787238" y="2015836"/>
            <a:ext cx="5756562" cy="0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543800" y="1754226"/>
            <a:ext cx="403167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Velg ny annonse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1575473" y="147004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7691537" y="4779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154637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74475" cy="7115175"/>
          </a:xfrm>
          <a:prstGeom prst="rect">
            <a:avLst/>
          </a:prstGeom>
        </p:spPr>
      </p:pic>
      <p:cxnSp>
        <p:nvCxnSpPr>
          <p:cNvPr id="4" name="Rett pilkobling 3"/>
          <p:cNvCxnSpPr/>
          <p:nvPr/>
        </p:nvCxnSpPr>
        <p:spPr>
          <a:xfrm flipH="1">
            <a:off x="6270296" y="3303446"/>
            <a:ext cx="2660072" cy="18689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" name="TekstSylinder 4"/>
          <p:cNvSpPr txBox="1"/>
          <p:nvPr/>
        </p:nvSpPr>
        <p:spPr>
          <a:xfrm>
            <a:off x="8944586" y="3020332"/>
            <a:ext cx="9286264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I denne bruksanvisningen velger vi fritidsbolig til salgs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17583150" y="262022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9394450" y="61510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494" y="3102351"/>
            <a:ext cx="3222802" cy="40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05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411490" cy="8743950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64950" cy="1695450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4514368" y="3834704"/>
            <a:ext cx="7980218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Fyll ut</a:t>
            </a:r>
            <a:r>
              <a:rPr lang="nb-NO" sz="2800" b="1" dirty="0"/>
              <a:t> alle </a:t>
            </a:r>
            <a:r>
              <a:rPr lang="nb-NO" sz="2800" dirty="0"/>
              <a:t>de obligatoriske feltene som er merket med en blå stjerne. Scroll nedover og når du er ferdig trykker du så på «neste side»</a:t>
            </a:r>
          </a:p>
        </p:txBody>
      </p:sp>
      <p:cxnSp>
        <p:nvCxnSpPr>
          <p:cNvPr id="5" name="Rett pilkobling 6"/>
          <p:cNvCxnSpPr/>
          <p:nvPr/>
        </p:nvCxnSpPr>
        <p:spPr>
          <a:xfrm flipH="1">
            <a:off x="3981450" y="4687107"/>
            <a:ext cx="10532918" cy="1218393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Rett pilkobling 6"/>
          <p:cNvCxnSpPr/>
          <p:nvPr/>
        </p:nvCxnSpPr>
        <p:spPr>
          <a:xfrm flipH="1">
            <a:off x="5010150" y="4687107"/>
            <a:ext cx="9504219" cy="2342343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22494586" y="363464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787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7113746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8505987" y="592035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Rett pilkobling 7"/>
          <p:cNvCxnSpPr/>
          <p:nvPr/>
        </p:nvCxnSpPr>
        <p:spPr>
          <a:xfrm flipH="1">
            <a:off x="4427351" y="355687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 flipH="1">
            <a:off x="4752814" y="2632130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638081" y="2401297"/>
            <a:ext cx="5938434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bilder av eiendommen (valgfritt)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11391254" y="5531136"/>
            <a:ext cx="4517756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videolenke av eiendommen (valgfritt)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7312617" y="3342444"/>
            <a:ext cx="4841631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salgsdokument (valgfritt)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2154248" y="31464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5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13576515" y="212892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4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15921133" y="533108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6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7901013" y="401902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3974222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29136" cy="8202168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2164568" y="28301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Annonsen er nå publisert og vil etter annonsekontroll være synlig på FINN sine sider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18851118" y="26301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7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7830658" y="41491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3200" dirty="0"/>
              <a:t>SLUTT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209" y="6763871"/>
            <a:ext cx="1097642" cy="628399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397" y="6455178"/>
            <a:ext cx="1898435" cy="40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6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718457" y="5162278"/>
            <a:ext cx="23823386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dirty="0"/>
              <a:t>2.  </a:t>
            </a:r>
            <a:r>
              <a:rPr lang="en-GB" sz="6600" dirty="0" err="1"/>
              <a:t>Hvordan</a:t>
            </a:r>
            <a:r>
              <a:rPr lang="en-GB" sz="6600" dirty="0"/>
              <a:t> </a:t>
            </a:r>
            <a:r>
              <a:rPr lang="en-GB" sz="6600" dirty="0" err="1"/>
              <a:t>kan</a:t>
            </a:r>
            <a:r>
              <a:rPr lang="en-GB" sz="6600" dirty="0"/>
              <a:t> </a:t>
            </a:r>
            <a:r>
              <a:rPr lang="en-GB" sz="6600" dirty="0" err="1"/>
              <a:t>jeg</a:t>
            </a:r>
            <a:r>
              <a:rPr lang="en-GB" sz="6600" dirty="0"/>
              <a:t> </a:t>
            </a:r>
            <a:r>
              <a:rPr lang="en-GB" sz="6600" dirty="0" err="1"/>
              <a:t>løfte</a:t>
            </a:r>
            <a:r>
              <a:rPr lang="en-GB" sz="6600" dirty="0"/>
              <a:t> </a:t>
            </a:r>
            <a:r>
              <a:rPr lang="en-GB" sz="6600" dirty="0" err="1"/>
              <a:t>eller</a:t>
            </a:r>
            <a:r>
              <a:rPr lang="en-GB" sz="6600" dirty="0"/>
              <a:t> </a:t>
            </a:r>
            <a:r>
              <a:rPr lang="en-GB" sz="6600" dirty="0" err="1"/>
              <a:t>aktivere</a:t>
            </a:r>
            <a:r>
              <a:rPr lang="en-GB" sz="6600" dirty="0"/>
              <a:t> </a:t>
            </a:r>
            <a:r>
              <a:rPr lang="en-GB" sz="6600" dirty="0" err="1"/>
              <a:t>en</a:t>
            </a:r>
            <a:r>
              <a:rPr lang="en-GB" sz="6600" dirty="0"/>
              <a:t> </a:t>
            </a:r>
            <a:r>
              <a:rPr lang="en-GB" sz="6600" dirty="0" err="1"/>
              <a:t>passiv</a:t>
            </a:r>
            <a:r>
              <a:rPr lang="en-GB" sz="6600" dirty="0"/>
              <a:t> </a:t>
            </a:r>
            <a:r>
              <a:rPr lang="en-GB" sz="6600" dirty="0" err="1"/>
              <a:t>annonse</a:t>
            </a:r>
            <a:endParaRPr lang="en-GB" sz="6600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19378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1345418" y="23348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For å løfte eller aktivere en passiv annonse: Trykk på lenken «Passive»</a:t>
            </a:r>
          </a:p>
        </p:txBody>
      </p:sp>
      <p:cxnSp>
        <p:nvCxnSpPr>
          <p:cNvPr id="6" name="Rett pilkobling 5"/>
          <p:cNvCxnSpPr/>
          <p:nvPr/>
        </p:nvCxnSpPr>
        <p:spPr>
          <a:xfrm flipH="1">
            <a:off x="12001500" y="3165872"/>
            <a:ext cx="189706" cy="29682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kstSylinder 8"/>
          <p:cNvSpPr txBox="1"/>
          <p:nvPr/>
        </p:nvSpPr>
        <p:spPr>
          <a:xfrm>
            <a:off x="18031968" y="21348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8122456" y="467029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</p:spTree>
    <p:extLst>
      <p:ext uri="{BB962C8B-B14F-4D97-AF65-F5344CB8AC3E}">
        <p14:creationId xmlns:p14="http://schemas.microsoft.com/office/powerpoint/2010/main" val="3505677652"/>
      </p:ext>
    </p:extLst>
  </p:cSld>
  <p:clrMapOvr>
    <a:masterClrMapping/>
  </p:clrMapOvr>
</p:sld>
</file>

<file path=ppt/theme/theme1.xml><?xml version="1.0" encoding="utf-8"?>
<a:theme xmlns:a="http://schemas.openxmlformats.org/drawingml/2006/main" name="FINN Lys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0DED608A-6BF6-41CF-8521-965E3BE02322}"/>
    </a:ext>
  </a:extLst>
</a:theme>
</file>

<file path=ppt/theme/theme2.xml><?xml version="1.0" encoding="utf-8"?>
<a:theme xmlns:a="http://schemas.openxmlformats.org/drawingml/2006/main" name="FINN Blå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36BF7745-75FF-4D94-927C-5674573727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PPTmal_Finn</Template>
  <TotalTime>577</TotalTime>
  <Words>346</Words>
  <Application>Microsoft Office PowerPoint</Application>
  <PresentationFormat>Egendefinert</PresentationFormat>
  <Paragraphs>53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FINN Lys</vt:lpstr>
      <vt:lpstr>FINN Blå</vt:lpstr>
      <vt:lpstr>Bruksanvisning for FINN Eiendom Partnerkunder</vt:lpstr>
      <vt:lpstr>1. Hvordan oppretter jeg en annonse for fritidsbolig til salgs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FINN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Elmi, Mohammed Aden</dc:creator>
  <dc:description>template by officeconsult.no</dc:description>
  <cp:lastModifiedBy>Mahgoub, Gunhild</cp:lastModifiedBy>
  <cp:revision>71</cp:revision>
  <dcterms:created xsi:type="dcterms:W3CDTF">2016-03-22T10:43:52Z</dcterms:created>
  <dcterms:modified xsi:type="dcterms:W3CDTF">2016-08-19T10:01:01Z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officeconsult.no</vt:lpwstr>
  </property>
  <property fmtid="{D5CDD505-2E9C-101B-9397-08002B2CF9AE}" pid="3" name="_AdHocReviewCycleID">
    <vt:i4>-347132529</vt:i4>
  </property>
  <property fmtid="{D5CDD505-2E9C-101B-9397-08002B2CF9AE}" pid="4" name="_NewReviewCycle">
    <vt:lpwstr/>
  </property>
  <property fmtid="{D5CDD505-2E9C-101B-9397-08002B2CF9AE}" pid="5" name="_EmailSubject">
    <vt:lpwstr>Artikkel på hjelpesenteret</vt:lpwstr>
  </property>
  <property fmtid="{D5CDD505-2E9C-101B-9397-08002B2CF9AE}" pid="6" name="_AuthorEmail">
    <vt:lpwstr>mohammed.aden.elmi@finn.no</vt:lpwstr>
  </property>
  <property fmtid="{D5CDD505-2E9C-101B-9397-08002B2CF9AE}" pid="7" name="_AuthorEmailDisplayName">
    <vt:lpwstr>Elmi, Mohammed Aden</vt:lpwstr>
  </property>
  <property fmtid="{D5CDD505-2E9C-101B-9397-08002B2CF9AE}" pid="8" name="_PreviousAdHocReviewCycleID">
    <vt:i4>-281092264</vt:i4>
  </property>
</Properties>
</file>