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7" r:id="rId2"/>
  </p:sldMasterIdLst>
  <p:sldIdLst>
    <p:sldId id="260" r:id="rId3"/>
    <p:sldId id="280" r:id="rId4"/>
    <p:sldId id="256" r:id="rId5"/>
    <p:sldId id="267" r:id="rId6"/>
    <p:sldId id="281" r:id="rId7"/>
    <p:sldId id="264" r:id="rId8"/>
    <p:sldId id="266" r:id="rId9"/>
    <p:sldId id="283" r:id="rId10"/>
    <p:sldId id="270" r:id="rId11"/>
    <p:sldId id="271" r:id="rId12"/>
    <p:sldId id="282" r:id="rId13"/>
    <p:sldId id="273" r:id="rId14"/>
    <p:sldId id="284" r:id="rId15"/>
    <p:sldId id="276" r:id="rId16"/>
    <p:sldId id="277" r:id="rId17"/>
    <p:sldId id="278" r:id="rId18"/>
    <p:sldId id="279" r:id="rId19"/>
  </p:sldIdLst>
  <p:sldSz cx="24382413" cy="13716000"/>
  <p:notesSz cx="6858000" cy="9144000"/>
  <p:defaultTextStyle>
    <a:defPPr>
      <a:defRPr lang="nb-NO"/>
    </a:defPPr>
    <a:lvl1pPr marL="0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hammed Aden Elmi" initials="MAE" lastIdx="1" clrIdx="0">
    <p:extLst>
      <p:ext uri="{19B8F6BF-5375-455C-9EA6-DF929625EA0E}">
        <p15:presenceInfo xmlns:p15="http://schemas.microsoft.com/office/powerpoint/2012/main" userId="4cd634cb20445d5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38CCFD"/>
    <a:srgbClr val="83DFFE"/>
    <a:srgbClr val="F1F9FF"/>
    <a:srgbClr val="E8EEF4"/>
    <a:srgbClr val="DADADA"/>
    <a:srgbClr val="28CD94"/>
    <a:srgbClr val="28CC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41" autoAdjust="0"/>
  </p:normalViewPr>
  <p:slideViewPr>
    <p:cSldViewPr snapToGrid="0">
      <p:cViewPr varScale="1">
        <p:scale>
          <a:sx n="61" d="100"/>
          <a:sy n="61" d="100"/>
        </p:scale>
        <p:origin x="132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2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 userDrawn="1"/>
        </p:nvSpPr>
        <p:spPr>
          <a:xfrm>
            <a:off x="0" y="0"/>
            <a:ext cx="24385849" cy="13716000"/>
          </a:xfrm>
          <a:prstGeom prst="rect">
            <a:avLst/>
          </a:prstGeom>
          <a:solidFill>
            <a:srgbClr val="E8EE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260156" y="4068509"/>
            <a:ext cx="15121891" cy="3311524"/>
          </a:xfrm>
        </p:spPr>
        <p:txBody>
          <a:bodyPr>
            <a:normAutofit/>
          </a:bodyPr>
          <a:lstStyle>
            <a:lvl1pPr marL="0" indent="0" algn="l">
              <a:buNone/>
              <a:defRPr sz="5000">
                <a:solidFill>
                  <a:schemeClr val="tx2"/>
                </a:solidFill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8" name="Tittel 7"/>
          <p:cNvSpPr>
            <a:spLocks noGrp="1"/>
          </p:cNvSpPr>
          <p:nvPr>
            <p:ph type="title"/>
          </p:nvPr>
        </p:nvSpPr>
        <p:spPr>
          <a:xfrm>
            <a:off x="1260157" y="1524000"/>
            <a:ext cx="15121891" cy="2232279"/>
          </a:xfrm>
        </p:spPr>
        <p:txBody>
          <a:bodyPr anchor="b"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en-GB" dirty="0"/>
          </a:p>
        </p:txBody>
      </p:sp>
      <p:pic>
        <p:nvPicPr>
          <p:cNvPr id="6" name="Bil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1027" y="993724"/>
            <a:ext cx="2119848" cy="1076550"/>
          </a:xfrm>
          <a:prstGeom prst="rect">
            <a:avLst/>
          </a:prstGeom>
        </p:spPr>
      </p:pic>
      <p:pic>
        <p:nvPicPr>
          <p:cNvPr id="4" name="Bild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3810" y="3679660"/>
            <a:ext cx="8788027" cy="903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406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t Bilde /m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 userDrawn="1"/>
        </p:nvSpPr>
        <p:spPr>
          <a:xfrm>
            <a:off x="0" y="0"/>
            <a:ext cx="24385849" cy="13716000"/>
          </a:xfrm>
          <a:prstGeom prst="rect">
            <a:avLst/>
          </a:prstGeom>
          <a:solidFill>
            <a:srgbClr val="F1F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Plassholder for bilde 1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4385848" cy="11795074"/>
          </a:xfrm>
          <a:prstGeom prst="rect">
            <a:avLst/>
          </a:prstGeom>
          <a:solidFill>
            <a:schemeClr val="tx2"/>
          </a:solidFill>
          <a:ln w="76200">
            <a:solidFill>
              <a:schemeClr val="bg1"/>
            </a:solidFill>
          </a:ln>
        </p:spPr>
        <p:txBody>
          <a:bodyPr lIns="0" tIns="2880000" rIns="0" bIns="0" anchor="t" anchorCtr="1"/>
          <a:lstStyle>
            <a:lvl1pPr marL="0" indent="0">
              <a:buNone/>
              <a:defRPr sz="3600"/>
            </a:lvl1pPr>
          </a:lstStyle>
          <a:p>
            <a:r>
              <a:rPr lang="nb-NO"/>
              <a:t>Klikk ikonet for å legge til et bilde</a:t>
            </a:r>
            <a:endParaRPr lang="en-GB" dirty="0"/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5" hasCustomPrompt="1"/>
          </p:nvPr>
        </p:nvSpPr>
        <p:spPr>
          <a:xfrm>
            <a:off x="1260156" y="12493562"/>
            <a:ext cx="18920365" cy="656265"/>
          </a:xfrm>
        </p:spPr>
        <p:txBody>
          <a:bodyPr>
            <a:normAutofit/>
          </a:bodyPr>
          <a:lstStyle>
            <a:lvl1pPr marL="0" indent="0">
              <a:buNone/>
              <a:defRPr sz="3200" b="0"/>
            </a:lvl1pPr>
          </a:lstStyle>
          <a:p>
            <a:pPr lvl="0"/>
            <a:r>
              <a:rPr lang="en-GB" dirty="0" err="1"/>
              <a:t>Bildetekst</a:t>
            </a:r>
            <a:endParaRPr lang="en-GB" dirty="0"/>
          </a:p>
        </p:txBody>
      </p:sp>
      <p:sp>
        <p:nvSpPr>
          <p:cNvPr id="4" name="Plassholder for tekst 9"/>
          <p:cNvSpPr>
            <a:spLocks noGrp="1"/>
          </p:cNvSpPr>
          <p:nvPr>
            <p:ph type="body" sz="quarter" idx="16" hasCustomPrompt="1"/>
          </p:nvPr>
        </p:nvSpPr>
        <p:spPr>
          <a:xfrm>
            <a:off x="21041027" y="993724"/>
            <a:ext cx="2119848" cy="107655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 baseline="0"/>
            </a:lvl1pPr>
          </a:lstStyle>
          <a:p>
            <a:pPr lvl="0"/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04946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1260157" y="4068509"/>
            <a:ext cx="10441305" cy="8209026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12719570" y="4068509"/>
            <a:ext cx="10441305" cy="8209026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8" name="Tit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32744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260157" y="4068509"/>
            <a:ext cx="10441305" cy="1368171"/>
          </a:xfrm>
        </p:spPr>
        <p:txBody>
          <a:bodyPr anchor="t">
            <a:normAutofit/>
          </a:bodyPr>
          <a:lstStyle>
            <a:lvl1pPr marL="0" indent="0">
              <a:buNone/>
              <a:defRPr sz="50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1260157" y="5436679"/>
            <a:ext cx="10441305" cy="684085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12721268" y="4068509"/>
            <a:ext cx="10441305" cy="1368171"/>
          </a:xfrm>
        </p:spPr>
        <p:txBody>
          <a:bodyPr anchor="t">
            <a:normAutofit/>
          </a:bodyPr>
          <a:lstStyle>
            <a:lvl1pPr marL="0" indent="0">
              <a:buNone/>
              <a:defRPr sz="50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12721268" y="5436679"/>
            <a:ext cx="10441305" cy="684085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Tit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46632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dsli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1072052" y="6480810"/>
            <a:ext cx="5850731" cy="1368171"/>
          </a:xfrm>
        </p:spPr>
        <p:txBody>
          <a:bodyPr anchor="t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9269358" y="6480810"/>
            <a:ext cx="5850731" cy="1368171"/>
          </a:xfrm>
        </p:spPr>
        <p:txBody>
          <a:bodyPr anchor="t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2" name="Plassholder for tekst 1"/>
          <p:cNvSpPr>
            <a:spLocks noGrp="1"/>
          </p:cNvSpPr>
          <p:nvPr>
            <p:ph type="body" sz="quarter" idx="13"/>
          </p:nvPr>
        </p:nvSpPr>
        <p:spPr>
          <a:xfrm>
            <a:off x="1072052" y="8353044"/>
            <a:ext cx="5850731" cy="221359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4"/>
          </p:nvPr>
        </p:nvSpPr>
        <p:spPr>
          <a:xfrm>
            <a:off x="9269358" y="8353044"/>
            <a:ext cx="5850731" cy="221359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5" name="Plassholder for tekst 4"/>
          <p:cNvSpPr>
            <a:spLocks noGrp="1"/>
          </p:cNvSpPr>
          <p:nvPr>
            <p:ph type="body" sz="quarter" idx="15" hasCustomPrompt="1"/>
          </p:nvPr>
        </p:nvSpPr>
        <p:spPr>
          <a:xfrm>
            <a:off x="17396310" y="6480810"/>
            <a:ext cx="5850731" cy="1368171"/>
          </a:xfrm>
        </p:spPr>
        <p:txBody>
          <a:bodyPr anchor="t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16" name="Plassholder for tekst 10"/>
          <p:cNvSpPr>
            <a:spLocks noGrp="1"/>
          </p:cNvSpPr>
          <p:nvPr>
            <p:ph type="body" sz="quarter" idx="16"/>
          </p:nvPr>
        </p:nvSpPr>
        <p:spPr>
          <a:xfrm>
            <a:off x="17389108" y="8353044"/>
            <a:ext cx="5850731" cy="2213591"/>
          </a:xfrm>
          <a:prstGeom prst="rect">
            <a:avLst/>
          </a:prstGeom>
        </p:spPr>
        <p:txBody>
          <a:bodyPr lIns="0" tIns="0" rIns="0" bIns="0"/>
          <a:lstStyle>
            <a:lvl1pPr marL="0" indent="0" algn="ctr" rtl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cxnSp>
        <p:nvCxnSpPr>
          <p:cNvPr id="6" name="Rett linje 5"/>
          <p:cNvCxnSpPr/>
          <p:nvPr userDrawn="1"/>
        </p:nvCxnSpPr>
        <p:spPr>
          <a:xfrm>
            <a:off x="0" y="5433079"/>
            <a:ext cx="24385849" cy="0"/>
          </a:xfrm>
          <a:prstGeom prst="line">
            <a:avLst/>
          </a:prstGeom>
          <a:ln w="50800">
            <a:solidFill>
              <a:srgbClr val="DADA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lassholder for tekst 23"/>
          <p:cNvSpPr>
            <a:spLocks noGrp="1"/>
          </p:cNvSpPr>
          <p:nvPr>
            <p:ph type="body" sz="quarter" idx="17" hasCustomPrompt="1"/>
          </p:nvPr>
        </p:nvSpPr>
        <p:spPr>
          <a:xfrm>
            <a:off x="11910288" y="5170246"/>
            <a:ext cx="565271" cy="565271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txBody>
          <a:bodyPr lIns="91440" tIns="45720" rIns="91440" bIns="45720"/>
          <a:lstStyle>
            <a:lvl1pPr marL="0" indent="0">
              <a:buNone/>
              <a:defRPr sz="1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25" name="Plassholder for tekst 24"/>
          <p:cNvSpPr>
            <a:spLocks noGrp="1"/>
          </p:cNvSpPr>
          <p:nvPr>
            <p:ph type="body" sz="quarter" idx="18" hasCustomPrompt="1"/>
          </p:nvPr>
        </p:nvSpPr>
        <p:spPr>
          <a:xfrm>
            <a:off x="3767870" y="5170246"/>
            <a:ext cx="565271" cy="565271"/>
          </a:xfrm>
          <a:prstGeom prst="rect">
            <a:avLst/>
          </a:prstGeom>
          <a:solidFill>
            <a:srgbClr val="28CD94"/>
          </a:solidFill>
          <a:ln w="50800">
            <a:solidFill>
              <a:schemeClr val="bg1"/>
            </a:solidFill>
          </a:ln>
        </p:spPr>
        <p:txBody>
          <a:bodyPr lIns="91440" tIns="45720" rIns="91440" bIns="45720"/>
          <a:lstStyle>
            <a:lvl1pPr marL="0" indent="0">
              <a:buNone/>
              <a:defRPr sz="100" baseline="0"/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26" name="Plassholder for tekst 25"/>
          <p:cNvSpPr>
            <a:spLocks noGrp="1"/>
          </p:cNvSpPr>
          <p:nvPr>
            <p:ph type="body" sz="quarter" idx="19" hasCustomPrompt="1"/>
          </p:nvPr>
        </p:nvSpPr>
        <p:spPr>
          <a:xfrm>
            <a:off x="20041904" y="5170246"/>
            <a:ext cx="565271" cy="565271"/>
          </a:xfrm>
          <a:prstGeom prst="triangle">
            <a:avLst/>
          </a:prstGeom>
          <a:solidFill>
            <a:schemeClr val="accent5"/>
          </a:solidFill>
          <a:ln w="50800">
            <a:solidFill>
              <a:schemeClr val="bg1"/>
            </a:solidFill>
          </a:ln>
        </p:spPr>
        <p:txBody>
          <a:bodyPr lIns="91440" tIns="45720" rIns="91440" bIns="45720"/>
          <a:lstStyle>
            <a:lvl1pPr marL="0" indent="0">
              <a:buNone/>
              <a:defRPr sz="1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27" name="Plassholder for tekst 2"/>
          <p:cNvSpPr>
            <a:spLocks noGrp="1"/>
          </p:cNvSpPr>
          <p:nvPr>
            <p:ph type="body" idx="20" hasCustomPrompt="1"/>
          </p:nvPr>
        </p:nvSpPr>
        <p:spPr>
          <a:xfrm>
            <a:off x="2723378" y="3564445"/>
            <a:ext cx="2695818" cy="997196"/>
          </a:xfrm>
        </p:spPr>
        <p:txBody>
          <a:bodyPr wrap="square" anchor="t">
            <a:spAutoFit/>
          </a:bodyPr>
          <a:lstStyle>
            <a:lvl1pPr marL="0" indent="0" algn="ctr" rtl="0">
              <a:spcBef>
                <a:spcPts val="0"/>
              </a:spcBef>
              <a:buNone/>
              <a:defRPr sz="7200" b="1">
                <a:solidFill>
                  <a:srgbClr val="DADADA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00:00</a:t>
            </a:r>
          </a:p>
        </p:txBody>
      </p:sp>
      <p:sp>
        <p:nvSpPr>
          <p:cNvPr id="28" name="Plassholder for tekst 4"/>
          <p:cNvSpPr>
            <a:spLocks noGrp="1"/>
          </p:cNvSpPr>
          <p:nvPr>
            <p:ph type="body" sz="quarter" idx="21" hasCustomPrompt="1"/>
          </p:nvPr>
        </p:nvSpPr>
        <p:spPr>
          <a:xfrm>
            <a:off x="10865796" y="3564445"/>
            <a:ext cx="2695818" cy="997196"/>
          </a:xfrm>
        </p:spPr>
        <p:txBody>
          <a:bodyPr anchor="t">
            <a:spAutoFit/>
          </a:bodyPr>
          <a:lstStyle>
            <a:lvl1pPr marL="0" indent="0" algn="ctr" rtl="0">
              <a:spcBef>
                <a:spcPts val="0"/>
              </a:spcBef>
              <a:buNone/>
              <a:defRPr sz="7200" b="1">
                <a:solidFill>
                  <a:srgbClr val="DADADA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00:00</a:t>
            </a:r>
          </a:p>
        </p:txBody>
      </p:sp>
      <p:sp>
        <p:nvSpPr>
          <p:cNvPr id="29" name="Plassholder for tekst 4"/>
          <p:cNvSpPr>
            <a:spLocks noGrp="1"/>
          </p:cNvSpPr>
          <p:nvPr>
            <p:ph type="body" sz="quarter" idx="22" hasCustomPrompt="1"/>
          </p:nvPr>
        </p:nvSpPr>
        <p:spPr>
          <a:xfrm>
            <a:off x="18991035" y="3564445"/>
            <a:ext cx="2695818" cy="997196"/>
          </a:xfrm>
        </p:spPr>
        <p:txBody>
          <a:bodyPr anchor="t">
            <a:spAutoFit/>
          </a:bodyPr>
          <a:lstStyle>
            <a:lvl1pPr marL="0" indent="0" algn="ctr" rtl="0">
              <a:spcBef>
                <a:spcPts val="0"/>
              </a:spcBef>
              <a:buNone/>
              <a:defRPr sz="7200" b="1">
                <a:solidFill>
                  <a:srgbClr val="DADADA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00:00</a:t>
            </a:r>
          </a:p>
        </p:txBody>
      </p:sp>
    </p:spTree>
    <p:extLst>
      <p:ext uri="{BB962C8B-B14F-4D97-AF65-F5344CB8AC3E}">
        <p14:creationId xmlns:p14="http://schemas.microsoft.com/office/powerpoint/2010/main" val="10088541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kstbokser /m ik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1260156" y="5724715"/>
            <a:ext cx="5850731" cy="1368171"/>
          </a:xfrm>
        </p:spPr>
        <p:txBody>
          <a:bodyPr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9397171" y="5724714"/>
            <a:ext cx="5850731" cy="1368171"/>
          </a:xfrm>
        </p:spPr>
        <p:txBody>
          <a:bodyPr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2" name="Plassholder for tekst 1"/>
          <p:cNvSpPr>
            <a:spLocks noGrp="1"/>
          </p:cNvSpPr>
          <p:nvPr>
            <p:ph type="body" sz="quarter" idx="13"/>
          </p:nvPr>
        </p:nvSpPr>
        <p:spPr>
          <a:xfrm>
            <a:off x="1260156" y="7593349"/>
            <a:ext cx="5850731" cy="221359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4"/>
          </p:nvPr>
        </p:nvSpPr>
        <p:spPr>
          <a:xfrm>
            <a:off x="9397171" y="7593349"/>
            <a:ext cx="5850731" cy="221359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cxnSp>
        <p:nvCxnSpPr>
          <p:cNvPr id="13" name="Rett linje 12"/>
          <p:cNvCxnSpPr/>
          <p:nvPr userDrawn="1"/>
        </p:nvCxnSpPr>
        <p:spPr>
          <a:xfrm>
            <a:off x="8101013" y="5562695"/>
            <a:ext cx="0" cy="2592324"/>
          </a:xfrm>
          <a:prstGeom prst="line">
            <a:avLst/>
          </a:prstGeom>
          <a:ln w="50800">
            <a:solidFill>
              <a:srgbClr val="DADA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tt linje 13"/>
          <p:cNvCxnSpPr/>
          <p:nvPr userDrawn="1"/>
        </p:nvCxnSpPr>
        <p:spPr>
          <a:xfrm>
            <a:off x="16238029" y="5562695"/>
            <a:ext cx="0" cy="2592324"/>
          </a:xfrm>
          <a:prstGeom prst="line">
            <a:avLst/>
          </a:prstGeom>
          <a:ln w="50800">
            <a:solidFill>
              <a:srgbClr val="DADA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lassholder for tekst 4"/>
          <p:cNvSpPr>
            <a:spLocks noGrp="1"/>
          </p:cNvSpPr>
          <p:nvPr>
            <p:ph type="body" sz="quarter" idx="15" hasCustomPrompt="1"/>
          </p:nvPr>
        </p:nvSpPr>
        <p:spPr>
          <a:xfrm>
            <a:off x="17534184" y="5724715"/>
            <a:ext cx="5850731" cy="1368171"/>
          </a:xfrm>
        </p:spPr>
        <p:txBody>
          <a:bodyPr anchor="t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16" name="Plassholder for tekst 10"/>
          <p:cNvSpPr>
            <a:spLocks noGrp="1"/>
          </p:cNvSpPr>
          <p:nvPr>
            <p:ph type="body" sz="quarter" idx="16"/>
          </p:nvPr>
        </p:nvSpPr>
        <p:spPr>
          <a:xfrm>
            <a:off x="17534186" y="7593349"/>
            <a:ext cx="5850731" cy="2213591"/>
          </a:xfrm>
          <a:prstGeom prst="rect">
            <a:avLst/>
          </a:prstGeom>
        </p:spPr>
        <p:txBody>
          <a:bodyPr lIns="0" tIns="0" rIns="0" bIns="0"/>
          <a:lstStyle>
            <a:lvl1pPr marL="0" indent="0" algn="ctr" rtl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9" name="Plassholder for bilde 9"/>
          <p:cNvSpPr>
            <a:spLocks noGrp="1"/>
          </p:cNvSpPr>
          <p:nvPr>
            <p:ph type="pic" sz="quarter" idx="19" hasCustomPrompt="1"/>
          </p:nvPr>
        </p:nvSpPr>
        <p:spPr>
          <a:xfrm>
            <a:off x="3465521" y="3744468"/>
            <a:ext cx="1440000" cy="14400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  <p:sp>
        <p:nvSpPr>
          <p:cNvPr id="20" name="Plassholder for bilde 9"/>
          <p:cNvSpPr>
            <a:spLocks noGrp="1"/>
          </p:cNvSpPr>
          <p:nvPr>
            <p:ph type="pic" sz="quarter" idx="20" hasCustomPrompt="1"/>
          </p:nvPr>
        </p:nvSpPr>
        <p:spPr>
          <a:xfrm>
            <a:off x="11602536" y="3744468"/>
            <a:ext cx="1440000" cy="1440000"/>
          </a:xfrm>
        </p:spPr>
        <p:txBody>
          <a:bodyPr>
            <a:normAutofit/>
          </a:bodyPr>
          <a:lstStyle>
            <a:lvl1pPr marL="0" indent="0" algn="ctr" rtl="0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  <p:sp>
        <p:nvSpPr>
          <p:cNvPr id="21" name="Plassholder for bilde 9"/>
          <p:cNvSpPr>
            <a:spLocks noGrp="1"/>
          </p:cNvSpPr>
          <p:nvPr>
            <p:ph type="pic" sz="quarter" idx="21" hasCustomPrompt="1"/>
          </p:nvPr>
        </p:nvSpPr>
        <p:spPr>
          <a:xfrm>
            <a:off x="19739549" y="3744468"/>
            <a:ext cx="1440000" cy="1440000"/>
          </a:xfrm>
        </p:spPr>
        <p:txBody>
          <a:bodyPr>
            <a:normAutofit/>
          </a:bodyPr>
          <a:lstStyle>
            <a:lvl1pPr marL="0" indent="0" algn="ctr" rtl="0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8048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kstbokser /ikoner vertik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4590574" y="2808352"/>
            <a:ext cx="14041755" cy="672268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590574" y="5976747"/>
            <a:ext cx="14041755" cy="672268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2" name="Plassholder for tekst 1"/>
          <p:cNvSpPr>
            <a:spLocks noGrp="1"/>
          </p:cNvSpPr>
          <p:nvPr>
            <p:ph type="body" sz="quarter" idx="13"/>
          </p:nvPr>
        </p:nvSpPr>
        <p:spPr>
          <a:xfrm>
            <a:off x="4590574" y="3694063"/>
            <a:ext cx="14041755" cy="162020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4"/>
          </p:nvPr>
        </p:nvSpPr>
        <p:spPr>
          <a:xfrm>
            <a:off x="4590574" y="6873260"/>
            <a:ext cx="14041755" cy="162020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cxnSp>
        <p:nvCxnSpPr>
          <p:cNvPr id="13" name="Rett linje 12"/>
          <p:cNvCxnSpPr/>
          <p:nvPr userDrawn="1"/>
        </p:nvCxnSpPr>
        <p:spPr>
          <a:xfrm>
            <a:off x="3409626" y="3150394"/>
            <a:ext cx="0" cy="1548194"/>
          </a:xfrm>
          <a:prstGeom prst="line">
            <a:avLst/>
          </a:prstGeom>
          <a:ln w="50800">
            <a:solidFill>
              <a:srgbClr val="DADA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tt linje 13"/>
          <p:cNvCxnSpPr/>
          <p:nvPr userDrawn="1"/>
        </p:nvCxnSpPr>
        <p:spPr>
          <a:xfrm>
            <a:off x="3409626" y="6322390"/>
            <a:ext cx="0" cy="1548194"/>
          </a:xfrm>
          <a:prstGeom prst="line">
            <a:avLst/>
          </a:prstGeom>
          <a:ln w="50800">
            <a:solidFill>
              <a:srgbClr val="DADA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lassholder for tekst 4"/>
          <p:cNvSpPr>
            <a:spLocks noGrp="1"/>
          </p:cNvSpPr>
          <p:nvPr>
            <p:ph type="body" sz="quarter" idx="15" hasCustomPrompt="1"/>
          </p:nvPr>
        </p:nvSpPr>
        <p:spPr>
          <a:xfrm>
            <a:off x="4590574" y="9235154"/>
            <a:ext cx="14041755" cy="672268"/>
          </a:xfrm>
        </p:spPr>
        <p:txBody>
          <a:bodyPr anchor="t">
            <a:normAutofit/>
          </a:bodyPr>
          <a:lstStyle>
            <a:lvl1pPr marL="0" indent="0" algn="l" rtl="0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16" name="Plassholder for tekst 10"/>
          <p:cNvSpPr>
            <a:spLocks noGrp="1"/>
          </p:cNvSpPr>
          <p:nvPr>
            <p:ph type="body" sz="quarter" idx="16"/>
          </p:nvPr>
        </p:nvSpPr>
        <p:spPr>
          <a:xfrm>
            <a:off x="4590574" y="10027254"/>
            <a:ext cx="14041755" cy="1620203"/>
          </a:xfrm>
          <a:prstGeom prst="rect">
            <a:avLst/>
          </a:prstGeom>
        </p:spPr>
        <p:txBody>
          <a:bodyPr lIns="0" tIns="0" rIns="0" bIns="0"/>
          <a:lstStyle>
            <a:lvl1pPr marL="0" indent="0" algn="l" rtl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cxnSp>
        <p:nvCxnSpPr>
          <p:cNvPr id="17" name="Rett linje 16"/>
          <p:cNvCxnSpPr/>
          <p:nvPr userDrawn="1"/>
        </p:nvCxnSpPr>
        <p:spPr>
          <a:xfrm>
            <a:off x="3409626" y="9526791"/>
            <a:ext cx="0" cy="1548194"/>
          </a:xfrm>
          <a:prstGeom prst="line">
            <a:avLst/>
          </a:prstGeom>
          <a:ln w="50800">
            <a:solidFill>
              <a:srgbClr val="DADA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lassholder for bilde 9"/>
          <p:cNvSpPr>
            <a:spLocks noGrp="1"/>
          </p:cNvSpPr>
          <p:nvPr>
            <p:ph type="pic" sz="quarter" idx="19" hasCustomPrompt="1"/>
          </p:nvPr>
        </p:nvSpPr>
        <p:spPr>
          <a:xfrm>
            <a:off x="1026128" y="3204491"/>
            <a:ext cx="1440000" cy="14400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  <p:sp>
        <p:nvSpPr>
          <p:cNvPr id="19" name="Plassholder for bilde 9"/>
          <p:cNvSpPr>
            <a:spLocks noGrp="1"/>
          </p:cNvSpPr>
          <p:nvPr>
            <p:ph type="pic" sz="quarter" idx="20" hasCustomPrompt="1"/>
          </p:nvPr>
        </p:nvSpPr>
        <p:spPr>
          <a:xfrm>
            <a:off x="1026128" y="6376487"/>
            <a:ext cx="1440000" cy="14400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  <p:sp>
        <p:nvSpPr>
          <p:cNvPr id="20" name="Plassholder for bilde 9"/>
          <p:cNvSpPr>
            <a:spLocks noGrp="1"/>
          </p:cNvSpPr>
          <p:nvPr>
            <p:ph type="pic" sz="quarter" idx="21" hasCustomPrompt="1"/>
          </p:nvPr>
        </p:nvSpPr>
        <p:spPr>
          <a:xfrm>
            <a:off x="1026128" y="9580888"/>
            <a:ext cx="1440000" cy="1440000"/>
          </a:xfrm>
        </p:spPr>
        <p:txBody>
          <a:bodyPr>
            <a:normAutofit/>
          </a:bodyPr>
          <a:lstStyle>
            <a:lvl1pPr marL="0" indent="0" algn="ctr" rtl="0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05996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kstbokser /m ik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3816477" y="3834479"/>
            <a:ext cx="8281035" cy="672268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3816477" y="8129816"/>
            <a:ext cx="8281035" cy="672268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2" name="Plassholder for tekst 1"/>
          <p:cNvSpPr>
            <a:spLocks noGrp="1"/>
          </p:cNvSpPr>
          <p:nvPr>
            <p:ph type="body" sz="quarter" idx="13"/>
          </p:nvPr>
        </p:nvSpPr>
        <p:spPr>
          <a:xfrm>
            <a:off x="3816477" y="4720190"/>
            <a:ext cx="8281035" cy="162020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4"/>
          </p:nvPr>
        </p:nvSpPr>
        <p:spPr>
          <a:xfrm>
            <a:off x="3816477" y="9001125"/>
            <a:ext cx="8281035" cy="162020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8" name="Plassholder for tekst 2"/>
          <p:cNvSpPr>
            <a:spLocks noGrp="1"/>
          </p:cNvSpPr>
          <p:nvPr>
            <p:ph type="body" idx="15" hasCustomPrompt="1"/>
          </p:nvPr>
        </p:nvSpPr>
        <p:spPr>
          <a:xfrm>
            <a:off x="15453131" y="3834479"/>
            <a:ext cx="8281035" cy="672268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19" name="Plassholder for tekst 4"/>
          <p:cNvSpPr>
            <a:spLocks noGrp="1"/>
          </p:cNvSpPr>
          <p:nvPr>
            <p:ph type="body" sz="quarter" idx="16" hasCustomPrompt="1"/>
          </p:nvPr>
        </p:nvSpPr>
        <p:spPr>
          <a:xfrm>
            <a:off x="15453131" y="8129816"/>
            <a:ext cx="8281035" cy="672268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20" name="Plassholder for tekst 1"/>
          <p:cNvSpPr>
            <a:spLocks noGrp="1"/>
          </p:cNvSpPr>
          <p:nvPr>
            <p:ph type="body" sz="quarter" idx="17"/>
          </p:nvPr>
        </p:nvSpPr>
        <p:spPr>
          <a:xfrm>
            <a:off x="15453131" y="4720190"/>
            <a:ext cx="8281035" cy="162020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1" name="Plassholder for tekst 10"/>
          <p:cNvSpPr>
            <a:spLocks noGrp="1"/>
          </p:cNvSpPr>
          <p:nvPr>
            <p:ph type="body" sz="quarter" idx="18"/>
          </p:nvPr>
        </p:nvSpPr>
        <p:spPr>
          <a:xfrm>
            <a:off x="15453131" y="9001125"/>
            <a:ext cx="8281035" cy="162020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Ellipse 3"/>
          <p:cNvSpPr>
            <a:spLocks noChangeAspect="1"/>
          </p:cNvSpPr>
          <p:nvPr userDrawn="1"/>
        </p:nvSpPr>
        <p:spPr>
          <a:xfrm>
            <a:off x="1656207" y="3834479"/>
            <a:ext cx="1479600" cy="147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Ellipse 21"/>
          <p:cNvSpPr>
            <a:spLocks noChangeAspect="1"/>
          </p:cNvSpPr>
          <p:nvPr userDrawn="1"/>
        </p:nvSpPr>
        <p:spPr>
          <a:xfrm>
            <a:off x="1656207" y="8129714"/>
            <a:ext cx="1479600" cy="147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Ellipse 22"/>
          <p:cNvSpPr>
            <a:spLocks noChangeAspect="1"/>
          </p:cNvSpPr>
          <p:nvPr userDrawn="1"/>
        </p:nvSpPr>
        <p:spPr>
          <a:xfrm>
            <a:off x="13285662" y="3834479"/>
            <a:ext cx="1479600" cy="147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4" name="Ellipse 23"/>
          <p:cNvSpPr>
            <a:spLocks noChangeAspect="1"/>
          </p:cNvSpPr>
          <p:nvPr userDrawn="1"/>
        </p:nvSpPr>
        <p:spPr>
          <a:xfrm>
            <a:off x="13285662" y="8129714"/>
            <a:ext cx="1479600" cy="147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dirty="0"/>
          </a:p>
        </p:txBody>
      </p:sp>
      <p:sp>
        <p:nvSpPr>
          <p:cNvPr id="10" name="Plassholder for bilde 9"/>
          <p:cNvSpPr>
            <a:spLocks noGrp="1"/>
          </p:cNvSpPr>
          <p:nvPr>
            <p:ph type="pic" sz="quarter" idx="19" hasCustomPrompt="1"/>
          </p:nvPr>
        </p:nvSpPr>
        <p:spPr>
          <a:xfrm>
            <a:off x="1877688" y="4048194"/>
            <a:ext cx="1036637" cy="103693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  <p:sp>
        <p:nvSpPr>
          <p:cNvPr id="25" name="Plassholder for bilde 9"/>
          <p:cNvSpPr>
            <a:spLocks noGrp="1"/>
          </p:cNvSpPr>
          <p:nvPr>
            <p:ph type="pic" sz="quarter" idx="20" hasCustomPrompt="1"/>
          </p:nvPr>
        </p:nvSpPr>
        <p:spPr>
          <a:xfrm>
            <a:off x="1877688" y="8351049"/>
            <a:ext cx="1036637" cy="1036930"/>
          </a:xfrm>
        </p:spPr>
        <p:txBody>
          <a:bodyPr>
            <a:normAutofit/>
          </a:bodyPr>
          <a:lstStyle>
            <a:lvl1pPr marL="0" indent="0" algn="ctr" rtl="0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  <p:sp>
        <p:nvSpPr>
          <p:cNvPr id="26" name="Plassholder for bilde 9"/>
          <p:cNvSpPr>
            <a:spLocks noGrp="1"/>
          </p:cNvSpPr>
          <p:nvPr>
            <p:ph type="pic" sz="quarter" idx="21" hasCustomPrompt="1"/>
          </p:nvPr>
        </p:nvSpPr>
        <p:spPr>
          <a:xfrm>
            <a:off x="13530897" y="4048194"/>
            <a:ext cx="1036637" cy="1036930"/>
          </a:xfrm>
        </p:spPr>
        <p:txBody>
          <a:bodyPr>
            <a:normAutofit/>
          </a:bodyPr>
          <a:lstStyle>
            <a:lvl1pPr marL="0" indent="0" algn="ctr" rtl="0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  <p:sp>
        <p:nvSpPr>
          <p:cNvPr id="27" name="Plassholder for bilde 9"/>
          <p:cNvSpPr>
            <a:spLocks noGrp="1"/>
          </p:cNvSpPr>
          <p:nvPr>
            <p:ph type="pic" sz="quarter" idx="22" hasCustomPrompt="1"/>
          </p:nvPr>
        </p:nvSpPr>
        <p:spPr>
          <a:xfrm>
            <a:off x="13530897" y="8351049"/>
            <a:ext cx="1036637" cy="1036930"/>
          </a:xfrm>
        </p:spPr>
        <p:txBody>
          <a:bodyPr>
            <a:normAutofit/>
          </a:bodyPr>
          <a:lstStyle>
            <a:lvl1pPr marL="0" indent="0" algn="ctr" rtl="0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28088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980477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438400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pic>
        <p:nvPicPr>
          <p:cNvPr id="4" name="Bild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157" y="1258915"/>
            <a:ext cx="4593345" cy="1606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837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125582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/m teks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260156" y="5487086"/>
            <a:ext cx="15121891" cy="1433259"/>
          </a:xfrm>
        </p:spPr>
        <p:txBody>
          <a:bodyPr>
            <a:normAutofit/>
          </a:bodyPr>
          <a:lstStyle>
            <a:lvl1pPr marL="0" indent="0" algn="l">
              <a:buNone/>
              <a:defRPr sz="5000">
                <a:solidFill>
                  <a:schemeClr val="tx1"/>
                </a:solidFill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sp>
        <p:nvSpPr>
          <p:cNvPr id="8" name="Tittel 7"/>
          <p:cNvSpPr>
            <a:spLocks noGrp="1"/>
          </p:cNvSpPr>
          <p:nvPr>
            <p:ph type="title"/>
          </p:nvPr>
        </p:nvSpPr>
        <p:spPr>
          <a:xfrm>
            <a:off x="1260157" y="3005708"/>
            <a:ext cx="15121891" cy="2232279"/>
          </a:xfrm>
        </p:spPr>
        <p:txBody>
          <a:bodyPr anchor="b">
            <a:normAutofit/>
          </a:bodyPr>
          <a:lstStyle>
            <a:lvl1pPr>
              <a:defRPr sz="7200"/>
            </a:lvl1pPr>
          </a:lstStyle>
          <a:p>
            <a:r>
              <a:rPr lang="nb-NO" dirty="0"/>
              <a:t>Klikk for å redigere tittelstil</a:t>
            </a:r>
            <a:endParaRPr lang="en-GB" dirty="0"/>
          </a:p>
        </p:txBody>
      </p:sp>
      <p:pic>
        <p:nvPicPr>
          <p:cNvPr id="12" name="Bild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157" y="1258915"/>
            <a:ext cx="4593345" cy="1606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986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/m teks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2800" cy="13715325"/>
          </a:xfrm>
          <a:prstGeom prst="rect">
            <a:avLst/>
          </a:prstGeom>
        </p:spPr>
      </p:pic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260156" y="5487086"/>
            <a:ext cx="15121891" cy="1433259"/>
          </a:xfrm>
        </p:spPr>
        <p:txBody>
          <a:bodyPr>
            <a:normAutofit/>
          </a:bodyPr>
          <a:lstStyle>
            <a:lvl1pPr marL="0" indent="0" algn="l">
              <a:buNone/>
              <a:defRPr sz="5000">
                <a:solidFill>
                  <a:schemeClr val="tx1"/>
                </a:solidFill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sp>
        <p:nvSpPr>
          <p:cNvPr id="8" name="Tittel 7"/>
          <p:cNvSpPr>
            <a:spLocks noGrp="1"/>
          </p:cNvSpPr>
          <p:nvPr>
            <p:ph type="title"/>
          </p:nvPr>
        </p:nvSpPr>
        <p:spPr>
          <a:xfrm>
            <a:off x="1260157" y="3005708"/>
            <a:ext cx="15121891" cy="2232279"/>
          </a:xfrm>
        </p:spPr>
        <p:txBody>
          <a:bodyPr anchor="b">
            <a:normAutofit/>
          </a:bodyPr>
          <a:lstStyle>
            <a:lvl1pPr>
              <a:defRPr sz="7200"/>
            </a:lvl1pPr>
          </a:lstStyle>
          <a:p>
            <a:r>
              <a:rPr lang="nb-NO" dirty="0"/>
              <a:t>Klikk for å redigere tittelstil</a:t>
            </a:r>
            <a:endParaRPr lang="en-GB" dirty="0"/>
          </a:p>
        </p:txBody>
      </p:sp>
      <p:pic>
        <p:nvPicPr>
          <p:cNvPr id="6" name="Bild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157" y="1258915"/>
            <a:ext cx="4593345" cy="1606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3255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 userDrawn="1"/>
        </p:nvSpPr>
        <p:spPr>
          <a:xfrm>
            <a:off x="0" y="0"/>
            <a:ext cx="24385849" cy="1371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260156" y="4068509"/>
            <a:ext cx="15121891" cy="3311524"/>
          </a:xfrm>
        </p:spPr>
        <p:txBody>
          <a:bodyPr>
            <a:normAutofit/>
          </a:bodyPr>
          <a:lstStyle>
            <a:lvl1pPr marL="0" indent="0" algn="l">
              <a:buNone/>
              <a:defRPr sz="5000">
                <a:solidFill>
                  <a:schemeClr val="tx1"/>
                </a:solidFill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sp>
        <p:nvSpPr>
          <p:cNvPr id="8" name="Tittel 7"/>
          <p:cNvSpPr>
            <a:spLocks noGrp="1"/>
          </p:cNvSpPr>
          <p:nvPr>
            <p:ph type="title"/>
          </p:nvPr>
        </p:nvSpPr>
        <p:spPr>
          <a:xfrm>
            <a:off x="1260157" y="1524000"/>
            <a:ext cx="15121891" cy="2232279"/>
          </a:xfrm>
        </p:spPr>
        <p:txBody>
          <a:bodyPr anchor="b"/>
          <a:lstStyle>
            <a:lvl1pPr>
              <a:defRPr/>
            </a:lvl1pPr>
          </a:lstStyle>
          <a:p>
            <a:r>
              <a:rPr lang="nb-NO" dirty="0"/>
              <a:t>Klikk for å redigere tittelstil</a:t>
            </a:r>
            <a:endParaRPr lang="en-GB" dirty="0"/>
          </a:p>
        </p:txBody>
      </p:sp>
      <p:pic>
        <p:nvPicPr>
          <p:cNvPr id="6" name="Bil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1027" y="993724"/>
            <a:ext cx="2119848" cy="1076550"/>
          </a:xfrm>
          <a:prstGeom prst="rect">
            <a:avLst/>
          </a:prstGeom>
        </p:spPr>
      </p:pic>
      <p:pic>
        <p:nvPicPr>
          <p:cNvPr id="4" name="Bild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3810" y="3679660"/>
            <a:ext cx="8788027" cy="903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5569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225160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stor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260156" y="3528441"/>
            <a:ext cx="21858332" cy="915594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27582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258439" y="7146893"/>
            <a:ext cx="21865534" cy="2520315"/>
          </a:xfrm>
        </p:spPr>
        <p:txBody>
          <a:bodyPr>
            <a:normAutofit/>
          </a:bodyPr>
          <a:lstStyle>
            <a:lvl1pPr marL="0" indent="0">
              <a:spcBef>
                <a:spcPts val="500"/>
              </a:spcBef>
              <a:buNone/>
              <a:defRPr sz="5000">
                <a:solidFill>
                  <a:schemeClr val="tx1"/>
                </a:solidFill>
              </a:defRPr>
            </a:lvl1pPr>
            <a:lvl2pPr marL="914354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709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063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41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1771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126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48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4834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7" name="Tittel 6"/>
          <p:cNvSpPr>
            <a:spLocks noGrp="1"/>
          </p:cNvSpPr>
          <p:nvPr>
            <p:ph type="title"/>
          </p:nvPr>
        </p:nvSpPr>
        <p:spPr>
          <a:xfrm>
            <a:off x="1260156" y="4212527"/>
            <a:ext cx="21865534" cy="2016252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/>
              <a:t>Klikk for å redigere tittelstil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86184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overskrift midtst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258439" y="7146892"/>
            <a:ext cx="21865534" cy="2520315"/>
          </a:xfrm>
        </p:spPr>
        <p:txBody>
          <a:bodyPr>
            <a:normAutofit/>
          </a:bodyPr>
          <a:lstStyle>
            <a:lvl1pPr marL="0" indent="0" algn="ctr">
              <a:spcBef>
                <a:spcPts val="500"/>
              </a:spcBef>
              <a:buNone/>
              <a:defRPr sz="5000">
                <a:solidFill>
                  <a:schemeClr val="tx1"/>
                </a:solidFill>
              </a:defRPr>
            </a:lvl1pPr>
            <a:lvl2pPr marL="914354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709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063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41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1771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126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48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4834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7" name="Tittel 6"/>
          <p:cNvSpPr>
            <a:spLocks noGrp="1"/>
          </p:cNvSpPr>
          <p:nvPr>
            <p:ph type="title"/>
          </p:nvPr>
        </p:nvSpPr>
        <p:spPr>
          <a:xfrm>
            <a:off x="1260156" y="4212527"/>
            <a:ext cx="21865534" cy="2016252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 dirty="0"/>
              <a:t>Klikk for å redigere tittelstil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00687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tekst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7"/>
          <p:cNvSpPr>
            <a:spLocks noGrp="1"/>
          </p:cNvSpPr>
          <p:nvPr>
            <p:ph type="title"/>
          </p:nvPr>
        </p:nvSpPr>
        <p:spPr>
          <a:xfrm>
            <a:off x="1260157" y="1080135"/>
            <a:ext cx="10441305" cy="2016252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2" name="Plassholder for bilde 1"/>
          <p:cNvSpPr>
            <a:spLocks noGrp="1"/>
          </p:cNvSpPr>
          <p:nvPr>
            <p:ph type="pic" sz="quarter" idx="13"/>
          </p:nvPr>
        </p:nvSpPr>
        <p:spPr>
          <a:xfrm>
            <a:off x="12719569" y="2502313"/>
            <a:ext cx="10750944" cy="10243281"/>
          </a:xfrm>
          <a:prstGeom prst="rect">
            <a:avLst/>
          </a:prstGeom>
          <a:solidFill>
            <a:schemeClr val="bg2"/>
          </a:solidFill>
          <a:ln w="76200">
            <a:solidFill>
              <a:schemeClr val="tx1"/>
            </a:solidFill>
          </a:ln>
        </p:spPr>
        <p:txBody>
          <a:bodyPr lIns="0" tIns="2880000" rIns="0" bIns="0" anchor="t" anchorCtr="1"/>
          <a:lstStyle>
            <a:lvl1pPr marL="0" indent="0">
              <a:buNone/>
              <a:defRPr sz="3600"/>
            </a:lvl1pPr>
          </a:lstStyle>
          <a:p>
            <a:endParaRPr lang="en-GB" dirty="0"/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4"/>
          </p:nvPr>
        </p:nvSpPr>
        <p:spPr>
          <a:xfrm>
            <a:off x="1260157" y="4896612"/>
            <a:ext cx="10441305" cy="6959577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/>
            </a:lvl1pPr>
            <a:lvl2pPr>
              <a:defRPr sz="28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  <a:endParaRPr lang="en-GB" dirty="0"/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5"/>
          </p:nvPr>
        </p:nvSpPr>
        <p:spPr>
          <a:xfrm>
            <a:off x="1260475" y="4068509"/>
            <a:ext cx="10440988" cy="828103"/>
          </a:xfrm>
        </p:spPr>
        <p:txBody>
          <a:bodyPr>
            <a:normAutofit/>
          </a:bodyPr>
          <a:lstStyle>
            <a:lvl1pPr marL="0" indent="0">
              <a:buNone/>
              <a:defRPr sz="4000" b="1"/>
            </a:lvl1pPr>
          </a:lstStyle>
          <a:p>
            <a:pPr lvl="0"/>
            <a:endParaRPr lang="en-GB" dirty="0"/>
          </a:p>
        </p:txBody>
      </p:sp>
      <p:sp>
        <p:nvSpPr>
          <p:cNvPr id="12" name="Plassholder for dato 1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pPr/>
              <a:t>19.08.2016</a:t>
            </a:fld>
            <a:endParaRPr lang="nb-NO" dirty="0"/>
          </a:p>
        </p:txBody>
      </p:sp>
      <p:sp>
        <p:nvSpPr>
          <p:cNvPr id="13" name="Plassholder for bunntekst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14" name="Plassholder for lysbildenummer 1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351102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, tekst og 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/>
          <p:cNvSpPr/>
          <p:nvPr userDrawn="1"/>
        </p:nvSpPr>
        <p:spPr>
          <a:xfrm>
            <a:off x="0" y="0"/>
            <a:ext cx="24385849" cy="1371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Plassholder for bilde 1"/>
          <p:cNvSpPr>
            <a:spLocks noGrp="1"/>
          </p:cNvSpPr>
          <p:nvPr>
            <p:ph type="pic" sz="quarter" idx="13"/>
          </p:nvPr>
        </p:nvSpPr>
        <p:spPr>
          <a:xfrm>
            <a:off x="12238095" y="0"/>
            <a:ext cx="12144318" cy="13716000"/>
          </a:xfrm>
          <a:prstGeom prst="rect">
            <a:avLst/>
          </a:prstGeom>
          <a:solidFill>
            <a:schemeClr val="bg2"/>
          </a:solidFill>
          <a:ln w="76200">
            <a:noFill/>
          </a:ln>
        </p:spPr>
        <p:txBody>
          <a:bodyPr lIns="0" tIns="2880000" rIns="0" bIns="0" anchor="t" anchorCtr="1"/>
          <a:lstStyle>
            <a:lvl1pPr marL="0" indent="0">
              <a:buNone/>
              <a:defRPr sz="3600"/>
            </a:lvl1pPr>
          </a:lstStyle>
          <a:p>
            <a:endParaRPr lang="en-GB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260157" y="1080135"/>
            <a:ext cx="9736707" cy="2016252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8" name="Plassholder for tekst 7"/>
          <p:cNvSpPr>
            <a:spLocks noGrp="1"/>
          </p:cNvSpPr>
          <p:nvPr>
            <p:ph type="body" sz="quarter" idx="14"/>
          </p:nvPr>
        </p:nvSpPr>
        <p:spPr>
          <a:xfrm>
            <a:off x="1260158" y="4068509"/>
            <a:ext cx="9736706" cy="8209026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GB"/>
          </a:p>
        </p:txBody>
      </p:sp>
      <p:sp>
        <p:nvSpPr>
          <p:cNvPr id="10" name="Plassholder for tekst 9"/>
          <p:cNvSpPr>
            <a:spLocks noGrp="1"/>
          </p:cNvSpPr>
          <p:nvPr>
            <p:ph type="body" sz="quarter" idx="15" hasCustomPrompt="1"/>
          </p:nvPr>
        </p:nvSpPr>
        <p:spPr>
          <a:xfrm>
            <a:off x="21041027" y="993724"/>
            <a:ext cx="2119848" cy="107655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 baseline="0"/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13" name="Rektangel 12"/>
          <p:cNvSpPr/>
          <p:nvPr userDrawn="1"/>
        </p:nvSpPr>
        <p:spPr>
          <a:xfrm>
            <a:off x="12185012" y="0"/>
            <a:ext cx="72009" cy="1371771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68550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ekst /m fig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7"/>
          <p:cNvSpPr>
            <a:spLocks noGrp="1"/>
          </p:cNvSpPr>
          <p:nvPr>
            <p:ph type="title"/>
          </p:nvPr>
        </p:nvSpPr>
        <p:spPr>
          <a:xfrm>
            <a:off x="1260157" y="1080135"/>
            <a:ext cx="10441305" cy="2016252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4"/>
          </p:nvPr>
        </p:nvSpPr>
        <p:spPr>
          <a:xfrm>
            <a:off x="1260157" y="4896612"/>
            <a:ext cx="10441305" cy="6959577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/>
            </a:lvl1pPr>
            <a:lvl2pPr>
              <a:defRPr sz="28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  <a:endParaRPr lang="en-GB" dirty="0"/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5"/>
          </p:nvPr>
        </p:nvSpPr>
        <p:spPr>
          <a:xfrm>
            <a:off x="1260475" y="4068509"/>
            <a:ext cx="10440988" cy="828103"/>
          </a:xfrm>
        </p:spPr>
        <p:txBody>
          <a:bodyPr>
            <a:normAutofit/>
          </a:bodyPr>
          <a:lstStyle>
            <a:lvl1pPr marL="0" indent="0">
              <a:buNone/>
              <a:defRPr sz="4000" b="1"/>
            </a:lvl1pPr>
          </a:lstStyle>
          <a:p>
            <a:pPr lvl="0"/>
            <a:endParaRPr lang="en-GB" dirty="0"/>
          </a:p>
        </p:txBody>
      </p:sp>
      <p:sp>
        <p:nvSpPr>
          <p:cNvPr id="12" name="Plassholder for dato 1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pPr/>
              <a:t>19.08.2016</a:t>
            </a:fld>
            <a:endParaRPr lang="nb-NO" dirty="0"/>
          </a:p>
        </p:txBody>
      </p:sp>
      <p:sp>
        <p:nvSpPr>
          <p:cNvPr id="13" name="Plassholder for bunntekst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14" name="Plassholder for lysbildenummer 1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2" name="Bild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0357" y="5616702"/>
            <a:ext cx="10698594" cy="69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407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stor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260156" y="3528441"/>
            <a:ext cx="21858332" cy="915594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664832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/m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bilde 1"/>
          <p:cNvSpPr>
            <a:spLocks noGrp="1"/>
          </p:cNvSpPr>
          <p:nvPr>
            <p:ph type="pic" sz="quarter" idx="13"/>
          </p:nvPr>
        </p:nvSpPr>
        <p:spPr>
          <a:xfrm>
            <a:off x="1260157" y="2070259"/>
            <a:ext cx="18920365" cy="10239680"/>
          </a:xfrm>
          <a:prstGeom prst="rect">
            <a:avLst/>
          </a:prstGeom>
          <a:solidFill>
            <a:schemeClr val="bg2"/>
          </a:solidFill>
          <a:ln w="76200">
            <a:solidFill>
              <a:schemeClr val="tx1"/>
            </a:solidFill>
          </a:ln>
        </p:spPr>
        <p:txBody>
          <a:bodyPr lIns="0" tIns="2880000" rIns="0" bIns="0" anchor="t" anchorCtr="1"/>
          <a:lstStyle>
            <a:lvl1pPr marL="0" indent="0">
              <a:buNone/>
              <a:defRPr sz="3600"/>
            </a:lvl1pPr>
          </a:lstStyle>
          <a:p>
            <a:endParaRPr lang="en-GB" dirty="0"/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5" hasCustomPrompt="1"/>
          </p:nvPr>
        </p:nvSpPr>
        <p:spPr>
          <a:xfrm>
            <a:off x="1260156" y="12698788"/>
            <a:ext cx="18920365" cy="656265"/>
          </a:xfrm>
        </p:spPr>
        <p:txBody>
          <a:bodyPr>
            <a:normAutofit/>
          </a:bodyPr>
          <a:lstStyle>
            <a:lvl1pPr marL="0" indent="0">
              <a:buNone/>
              <a:defRPr sz="3200" b="0"/>
            </a:lvl1pPr>
          </a:lstStyle>
          <a:p>
            <a:pPr lvl="0"/>
            <a:r>
              <a:rPr lang="en-GB" dirty="0" err="1"/>
              <a:t>Bildetekst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21925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t Bilde /m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 userDrawn="1"/>
        </p:nvSpPr>
        <p:spPr>
          <a:xfrm>
            <a:off x="0" y="0"/>
            <a:ext cx="24385849" cy="1371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Plassholder for bilde 1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4385848" cy="11795074"/>
          </a:xfrm>
          <a:prstGeom prst="rect">
            <a:avLst/>
          </a:prstGeom>
          <a:solidFill>
            <a:schemeClr val="bg2"/>
          </a:solidFill>
          <a:ln w="76200">
            <a:solidFill>
              <a:schemeClr val="tx1"/>
            </a:solidFill>
          </a:ln>
        </p:spPr>
        <p:txBody>
          <a:bodyPr lIns="0" tIns="2880000" rIns="0" bIns="0" anchor="t" anchorCtr="1"/>
          <a:lstStyle>
            <a:lvl1pPr marL="0" indent="0">
              <a:buNone/>
              <a:defRPr sz="3600"/>
            </a:lvl1pPr>
          </a:lstStyle>
          <a:p>
            <a:endParaRPr lang="en-GB" dirty="0"/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5" hasCustomPrompt="1"/>
          </p:nvPr>
        </p:nvSpPr>
        <p:spPr>
          <a:xfrm>
            <a:off x="1260156" y="12493562"/>
            <a:ext cx="18920365" cy="656265"/>
          </a:xfrm>
        </p:spPr>
        <p:txBody>
          <a:bodyPr>
            <a:normAutofit/>
          </a:bodyPr>
          <a:lstStyle>
            <a:lvl1pPr marL="0" indent="0">
              <a:buNone/>
              <a:defRPr sz="3200" b="0"/>
            </a:lvl1pPr>
          </a:lstStyle>
          <a:p>
            <a:pPr lvl="0"/>
            <a:r>
              <a:rPr lang="en-GB" dirty="0" err="1"/>
              <a:t>Bildetekst</a:t>
            </a:r>
            <a:endParaRPr lang="en-GB" dirty="0"/>
          </a:p>
        </p:txBody>
      </p:sp>
      <p:sp>
        <p:nvSpPr>
          <p:cNvPr id="4" name="Plassholder for tekst 9"/>
          <p:cNvSpPr>
            <a:spLocks noGrp="1"/>
          </p:cNvSpPr>
          <p:nvPr>
            <p:ph type="body" sz="quarter" idx="16" hasCustomPrompt="1"/>
          </p:nvPr>
        </p:nvSpPr>
        <p:spPr>
          <a:xfrm>
            <a:off x="21041027" y="993724"/>
            <a:ext cx="2119848" cy="107655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 baseline="0"/>
            </a:lvl1pPr>
          </a:lstStyle>
          <a:p>
            <a:pPr lvl="0"/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519101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1260157" y="4068509"/>
            <a:ext cx="10441305" cy="8209026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12719570" y="4068509"/>
            <a:ext cx="10441305" cy="8209026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8" name="Tit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54378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260157" y="4068509"/>
            <a:ext cx="10441305" cy="1368171"/>
          </a:xfrm>
        </p:spPr>
        <p:txBody>
          <a:bodyPr anchor="t">
            <a:normAutofit/>
          </a:bodyPr>
          <a:lstStyle>
            <a:lvl1pPr marL="0" indent="0">
              <a:buNone/>
              <a:defRPr sz="50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1260157" y="5436679"/>
            <a:ext cx="10441305" cy="684085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12721268" y="4068509"/>
            <a:ext cx="10441305" cy="1368171"/>
          </a:xfrm>
        </p:spPr>
        <p:txBody>
          <a:bodyPr anchor="t">
            <a:normAutofit/>
          </a:bodyPr>
          <a:lstStyle>
            <a:lvl1pPr marL="0" indent="0">
              <a:buNone/>
              <a:defRPr sz="50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12721268" y="5436679"/>
            <a:ext cx="10441305" cy="684085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Tit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9434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dsli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1072052" y="6480810"/>
            <a:ext cx="5850731" cy="1368171"/>
          </a:xfrm>
        </p:spPr>
        <p:txBody>
          <a:bodyPr anchor="t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9269358" y="6480810"/>
            <a:ext cx="5850731" cy="1368171"/>
          </a:xfrm>
        </p:spPr>
        <p:txBody>
          <a:bodyPr anchor="t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2" name="Plassholder for tekst 1"/>
          <p:cNvSpPr>
            <a:spLocks noGrp="1"/>
          </p:cNvSpPr>
          <p:nvPr>
            <p:ph type="body" sz="quarter" idx="13"/>
          </p:nvPr>
        </p:nvSpPr>
        <p:spPr>
          <a:xfrm>
            <a:off x="1072052" y="8353044"/>
            <a:ext cx="5850731" cy="221359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4"/>
          </p:nvPr>
        </p:nvSpPr>
        <p:spPr>
          <a:xfrm>
            <a:off x="9269358" y="8353044"/>
            <a:ext cx="5850731" cy="221359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15" name="Plassholder for tekst 4"/>
          <p:cNvSpPr>
            <a:spLocks noGrp="1"/>
          </p:cNvSpPr>
          <p:nvPr>
            <p:ph type="body" sz="quarter" idx="15" hasCustomPrompt="1"/>
          </p:nvPr>
        </p:nvSpPr>
        <p:spPr>
          <a:xfrm>
            <a:off x="17396310" y="6480810"/>
            <a:ext cx="5850731" cy="1368171"/>
          </a:xfrm>
        </p:spPr>
        <p:txBody>
          <a:bodyPr anchor="t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16" name="Plassholder for tekst 10"/>
          <p:cNvSpPr>
            <a:spLocks noGrp="1"/>
          </p:cNvSpPr>
          <p:nvPr>
            <p:ph type="body" sz="quarter" idx="16"/>
          </p:nvPr>
        </p:nvSpPr>
        <p:spPr>
          <a:xfrm>
            <a:off x="17389108" y="8353044"/>
            <a:ext cx="5850731" cy="2213591"/>
          </a:xfrm>
          <a:prstGeom prst="rect">
            <a:avLst/>
          </a:prstGeom>
        </p:spPr>
        <p:txBody>
          <a:bodyPr lIns="0" tIns="0" rIns="0" bIns="0"/>
          <a:lstStyle>
            <a:lvl1pPr marL="0" indent="0" algn="ctr" rtl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endParaRPr lang="en-GB" dirty="0"/>
          </a:p>
        </p:txBody>
      </p:sp>
      <p:cxnSp>
        <p:nvCxnSpPr>
          <p:cNvPr id="6" name="Rett linje 5"/>
          <p:cNvCxnSpPr/>
          <p:nvPr userDrawn="1"/>
        </p:nvCxnSpPr>
        <p:spPr>
          <a:xfrm>
            <a:off x="0" y="5433079"/>
            <a:ext cx="24385849" cy="0"/>
          </a:xfrm>
          <a:prstGeom prst="line">
            <a:avLst/>
          </a:prstGeom>
          <a:ln w="50800">
            <a:solidFill>
              <a:srgbClr val="83DF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lassholder for tekst 23"/>
          <p:cNvSpPr>
            <a:spLocks noGrp="1"/>
          </p:cNvSpPr>
          <p:nvPr>
            <p:ph type="body" sz="quarter" idx="17" hasCustomPrompt="1"/>
          </p:nvPr>
        </p:nvSpPr>
        <p:spPr>
          <a:xfrm>
            <a:off x="11910288" y="5170246"/>
            <a:ext cx="565271" cy="565271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tx1"/>
            </a:solidFill>
          </a:ln>
        </p:spPr>
        <p:txBody>
          <a:bodyPr lIns="91440" tIns="45720" rIns="91440" bIns="45720"/>
          <a:lstStyle>
            <a:lvl1pPr marL="0" indent="0">
              <a:buNone/>
              <a:defRPr sz="1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25" name="Plassholder for tekst 24"/>
          <p:cNvSpPr>
            <a:spLocks noGrp="1"/>
          </p:cNvSpPr>
          <p:nvPr>
            <p:ph type="body" sz="quarter" idx="18" hasCustomPrompt="1"/>
          </p:nvPr>
        </p:nvSpPr>
        <p:spPr>
          <a:xfrm>
            <a:off x="3767870" y="5170246"/>
            <a:ext cx="565271" cy="565271"/>
          </a:xfrm>
          <a:prstGeom prst="rect">
            <a:avLst/>
          </a:prstGeom>
          <a:solidFill>
            <a:srgbClr val="28CD94"/>
          </a:solidFill>
          <a:ln w="50800">
            <a:solidFill>
              <a:schemeClr val="tx1"/>
            </a:solidFill>
          </a:ln>
        </p:spPr>
        <p:txBody>
          <a:bodyPr lIns="91440" tIns="45720" rIns="91440" bIns="45720"/>
          <a:lstStyle>
            <a:lvl1pPr marL="0" indent="0">
              <a:buNone/>
              <a:defRPr sz="100" baseline="0"/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26" name="Plassholder for tekst 25"/>
          <p:cNvSpPr>
            <a:spLocks noGrp="1"/>
          </p:cNvSpPr>
          <p:nvPr>
            <p:ph type="body" sz="quarter" idx="19" hasCustomPrompt="1"/>
          </p:nvPr>
        </p:nvSpPr>
        <p:spPr>
          <a:xfrm>
            <a:off x="20041904" y="5170246"/>
            <a:ext cx="565271" cy="565271"/>
          </a:xfrm>
          <a:prstGeom prst="triangle">
            <a:avLst/>
          </a:prstGeom>
          <a:solidFill>
            <a:schemeClr val="accent5"/>
          </a:solidFill>
          <a:ln w="50800">
            <a:solidFill>
              <a:schemeClr val="tx1"/>
            </a:solidFill>
          </a:ln>
        </p:spPr>
        <p:txBody>
          <a:bodyPr lIns="91440" tIns="45720" rIns="91440" bIns="45720"/>
          <a:lstStyle>
            <a:lvl1pPr marL="0" indent="0">
              <a:buNone/>
              <a:defRPr sz="1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27" name="Plassholder for tekst 2"/>
          <p:cNvSpPr>
            <a:spLocks noGrp="1"/>
          </p:cNvSpPr>
          <p:nvPr>
            <p:ph type="body" idx="20" hasCustomPrompt="1"/>
          </p:nvPr>
        </p:nvSpPr>
        <p:spPr>
          <a:xfrm>
            <a:off x="2723378" y="3564445"/>
            <a:ext cx="2695818" cy="997196"/>
          </a:xfrm>
        </p:spPr>
        <p:txBody>
          <a:bodyPr wrap="square" anchor="t">
            <a:spAutoFit/>
          </a:bodyPr>
          <a:lstStyle>
            <a:lvl1pPr marL="0" indent="0" algn="ctr" rtl="0">
              <a:spcBef>
                <a:spcPts val="0"/>
              </a:spcBef>
              <a:buNone/>
              <a:defRPr sz="7200" b="1">
                <a:solidFill>
                  <a:srgbClr val="83DFFE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00:00</a:t>
            </a:r>
          </a:p>
        </p:txBody>
      </p:sp>
      <p:sp>
        <p:nvSpPr>
          <p:cNvPr id="28" name="Plassholder for tekst 4"/>
          <p:cNvSpPr>
            <a:spLocks noGrp="1"/>
          </p:cNvSpPr>
          <p:nvPr>
            <p:ph type="body" sz="quarter" idx="21" hasCustomPrompt="1"/>
          </p:nvPr>
        </p:nvSpPr>
        <p:spPr>
          <a:xfrm>
            <a:off x="10865796" y="3564445"/>
            <a:ext cx="2695818" cy="997196"/>
          </a:xfrm>
        </p:spPr>
        <p:txBody>
          <a:bodyPr anchor="t">
            <a:spAutoFit/>
          </a:bodyPr>
          <a:lstStyle>
            <a:lvl1pPr marL="0" indent="0" algn="ctr" rtl="0">
              <a:spcBef>
                <a:spcPts val="0"/>
              </a:spcBef>
              <a:buNone/>
              <a:defRPr sz="7200" b="1">
                <a:solidFill>
                  <a:srgbClr val="83DFFE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00:00</a:t>
            </a:r>
          </a:p>
        </p:txBody>
      </p:sp>
      <p:sp>
        <p:nvSpPr>
          <p:cNvPr id="29" name="Plassholder for tekst 4"/>
          <p:cNvSpPr>
            <a:spLocks noGrp="1"/>
          </p:cNvSpPr>
          <p:nvPr>
            <p:ph type="body" sz="quarter" idx="22" hasCustomPrompt="1"/>
          </p:nvPr>
        </p:nvSpPr>
        <p:spPr>
          <a:xfrm>
            <a:off x="18991035" y="3564445"/>
            <a:ext cx="2695818" cy="997196"/>
          </a:xfrm>
        </p:spPr>
        <p:txBody>
          <a:bodyPr anchor="t">
            <a:spAutoFit/>
          </a:bodyPr>
          <a:lstStyle>
            <a:lvl1pPr marL="0" indent="0" algn="ctr" rtl="0">
              <a:spcBef>
                <a:spcPts val="0"/>
              </a:spcBef>
              <a:buNone/>
              <a:defRPr sz="7200" b="1">
                <a:solidFill>
                  <a:srgbClr val="83DFFE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00:00</a:t>
            </a:r>
          </a:p>
        </p:txBody>
      </p:sp>
    </p:spTree>
    <p:extLst>
      <p:ext uri="{BB962C8B-B14F-4D97-AF65-F5344CB8AC3E}">
        <p14:creationId xmlns:p14="http://schemas.microsoft.com/office/powerpoint/2010/main" val="36226656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kstbokser /m ik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1260156" y="5724715"/>
            <a:ext cx="5850731" cy="1368171"/>
          </a:xfrm>
        </p:spPr>
        <p:txBody>
          <a:bodyPr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9397171" y="5724714"/>
            <a:ext cx="5850731" cy="1368171"/>
          </a:xfrm>
        </p:spPr>
        <p:txBody>
          <a:bodyPr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2" name="Plassholder for tekst 1"/>
          <p:cNvSpPr>
            <a:spLocks noGrp="1"/>
          </p:cNvSpPr>
          <p:nvPr>
            <p:ph type="body" sz="quarter" idx="13"/>
          </p:nvPr>
        </p:nvSpPr>
        <p:spPr>
          <a:xfrm>
            <a:off x="1260156" y="7593349"/>
            <a:ext cx="5850731" cy="221359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4"/>
          </p:nvPr>
        </p:nvSpPr>
        <p:spPr>
          <a:xfrm>
            <a:off x="9397171" y="7593349"/>
            <a:ext cx="5850731" cy="221359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endParaRPr lang="en-GB" dirty="0"/>
          </a:p>
        </p:txBody>
      </p:sp>
      <p:cxnSp>
        <p:nvCxnSpPr>
          <p:cNvPr id="13" name="Rett linje 12"/>
          <p:cNvCxnSpPr/>
          <p:nvPr userDrawn="1"/>
        </p:nvCxnSpPr>
        <p:spPr>
          <a:xfrm>
            <a:off x="8101013" y="5562695"/>
            <a:ext cx="0" cy="2592324"/>
          </a:xfrm>
          <a:prstGeom prst="line">
            <a:avLst/>
          </a:prstGeom>
          <a:ln w="50800">
            <a:solidFill>
              <a:srgbClr val="38CCF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tt linje 13"/>
          <p:cNvCxnSpPr/>
          <p:nvPr userDrawn="1"/>
        </p:nvCxnSpPr>
        <p:spPr>
          <a:xfrm>
            <a:off x="16238029" y="5562695"/>
            <a:ext cx="0" cy="2592324"/>
          </a:xfrm>
          <a:prstGeom prst="line">
            <a:avLst/>
          </a:prstGeom>
          <a:ln w="50800">
            <a:solidFill>
              <a:srgbClr val="38CCF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lassholder for tekst 4"/>
          <p:cNvSpPr>
            <a:spLocks noGrp="1"/>
          </p:cNvSpPr>
          <p:nvPr>
            <p:ph type="body" sz="quarter" idx="15" hasCustomPrompt="1"/>
          </p:nvPr>
        </p:nvSpPr>
        <p:spPr>
          <a:xfrm>
            <a:off x="17534184" y="5724715"/>
            <a:ext cx="5850731" cy="1368171"/>
          </a:xfrm>
        </p:spPr>
        <p:txBody>
          <a:bodyPr anchor="t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16" name="Plassholder for tekst 10"/>
          <p:cNvSpPr>
            <a:spLocks noGrp="1"/>
          </p:cNvSpPr>
          <p:nvPr>
            <p:ph type="body" sz="quarter" idx="16"/>
          </p:nvPr>
        </p:nvSpPr>
        <p:spPr>
          <a:xfrm>
            <a:off x="17534186" y="7593349"/>
            <a:ext cx="5850731" cy="2213591"/>
          </a:xfrm>
          <a:prstGeom prst="rect">
            <a:avLst/>
          </a:prstGeom>
        </p:spPr>
        <p:txBody>
          <a:bodyPr lIns="0" tIns="0" rIns="0" bIns="0"/>
          <a:lstStyle>
            <a:lvl1pPr marL="0" indent="0" algn="ctr" rtl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19" name="Plassholder for bilde 9"/>
          <p:cNvSpPr>
            <a:spLocks noGrp="1"/>
          </p:cNvSpPr>
          <p:nvPr>
            <p:ph type="pic" sz="quarter" idx="19" hasCustomPrompt="1"/>
          </p:nvPr>
        </p:nvSpPr>
        <p:spPr>
          <a:xfrm>
            <a:off x="3465521" y="3744468"/>
            <a:ext cx="1440000" cy="14400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  <p:sp>
        <p:nvSpPr>
          <p:cNvPr id="20" name="Plassholder for bilde 9"/>
          <p:cNvSpPr>
            <a:spLocks noGrp="1"/>
          </p:cNvSpPr>
          <p:nvPr>
            <p:ph type="pic" sz="quarter" idx="20" hasCustomPrompt="1"/>
          </p:nvPr>
        </p:nvSpPr>
        <p:spPr>
          <a:xfrm>
            <a:off x="11602536" y="3744468"/>
            <a:ext cx="1440000" cy="1440000"/>
          </a:xfrm>
        </p:spPr>
        <p:txBody>
          <a:bodyPr>
            <a:normAutofit/>
          </a:bodyPr>
          <a:lstStyle>
            <a:lvl1pPr marL="0" indent="0" algn="ctr" rtl="0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  <p:sp>
        <p:nvSpPr>
          <p:cNvPr id="21" name="Plassholder for bilde 9"/>
          <p:cNvSpPr>
            <a:spLocks noGrp="1"/>
          </p:cNvSpPr>
          <p:nvPr>
            <p:ph type="pic" sz="quarter" idx="21" hasCustomPrompt="1"/>
          </p:nvPr>
        </p:nvSpPr>
        <p:spPr>
          <a:xfrm>
            <a:off x="19739549" y="3744468"/>
            <a:ext cx="1440000" cy="1440000"/>
          </a:xfrm>
        </p:spPr>
        <p:txBody>
          <a:bodyPr>
            <a:normAutofit/>
          </a:bodyPr>
          <a:lstStyle>
            <a:lvl1pPr marL="0" indent="0" algn="ctr" rtl="0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17623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kstbokser /m ikoner vertik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4590574" y="2808352"/>
            <a:ext cx="14041755" cy="672268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590574" y="5976747"/>
            <a:ext cx="14041755" cy="672268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2" name="Plassholder for tekst 1"/>
          <p:cNvSpPr>
            <a:spLocks noGrp="1"/>
          </p:cNvSpPr>
          <p:nvPr>
            <p:ph type="body" sz="quarter" idx="13"/>
          </p:nvPr>
        </p:nvSpPr>
        <p:spPr>
          <a:xfrm>
            <a:off x="4590574" y="3694063"/>
            <a:ext cx="14041755" cy="162020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4"/>
          </p:nvPr>
        </p:nvSpPr>
        <p:spPr>
          <a:xfrm>
            <a:off x="4590574" y="6873260"/>
            <a:ext cx="14041755" cy="162020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endParaRPr lang="en-GB" dirty="0"/>
          </a:p>
        </p:txBody>
      </p:sp>
      <p:cxnSp>
        <p:nvCxnSpPr>
          <p:cNvPr id="13" name="Rett linje 12"/>
          <p:cNvCxnSpPr/>
          <p:nvPr userDrawn="1"/>
        </p:nvCxnSpPr>
        <p:spPr>
          <a:xfrm>
            <a:off x="3409626" y="3150394"/>
            <a:ext cx="0" cy="1548194"/>
          </a:xfrm>
          <a:prstGeom prst="line">
            <a:avLst/>
          </a:prstGeom>
          <a:ln w="50800">
            <a:solidFill>
              <a:srgbClr val="38CCF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tt linje 13"/>
          <p:cNvCxnSpPr/>
          <p:nvPr userDrawn="1"/>
        </p:nvCxnSpPr>
        <p:spPr>
          <a:xfrm>
            <a:off x="3409626" y="6322390"/>
            <a:ext cx="0" cy="1548194"/>
          </a:xfrm>
          <a:prstGeom prst="line">
            <a:avLst/>
          </a:prstGeom>
          <a:ln w="50800">
            <a:solidFill>
              <a:srgbClr val="38CCF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lassholder for tekst 4"/>
          <p:cNvSpPr>
            <a:spLocks noGrp="1"/>
          </p:cNvSpPr>
          <p:nvPr>
            <p:ph type="body" sz="quarter" idx="15" hasCustomPrompt="1"/>
          </p:nvPr>
        </p:nvSpPr>
        <p:spPr>
          <a:xfrm>
            <a:off x="4590574" y="9235154"/>
            <a:ext cx="14041755" cy="672268"/>
          </a:xfrm>
        </p:spPr>
        <p:txBody>
          <a:bodyPr anchor="t">
            <a:normAutofit/>
          </a:bodyPr>
          <a:lstStyle>
            <a:lvl1pPr marL="0" indent="0" algn="l" rtl="0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16" name="Plassholder for tekst 10"/>
          <p:cNvSpPr>
            <a:spLocks noGrp="1"/>
          </p:cNvSpPr>
          <p:nvPr>
            <p:ph type="body" sz="quarter" idx="16"/>
          </p:nvPr>
        </p:nvSpPr>
        <p:spPr>
          <a:xfrm>
            <a:off x="4590574" y="10027254"/>
            <a:ext cx="14041755" cy="1620203"/>
          </a:xfrm>
          <a:prstGeom prst="rect">
            <a:avLst/>
          </a:prstGeom>
        </p:spPr>
        <p:txBody>
          <a:bodyPr lIns="0" tIns="0" rIns="0" bIns="0"/>
          <a:lstStyle>
            <a:lvl1pPr marL="0" indent="0" algn="l" rtl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endParaRPr lang="en-GB" dirty="0"/>
          </a:p>
        </p:txBody>
      </p:sp>
      <p:cxnSp>
        <p:nvCxnSpPr>
          <p:cNvPr id="17" name="Rett linje 16"/>
          <p:cNvCxnSpPr/>
          <p:nvPr userDrawn="1"/>
        </p:nvCxnSpPr>
        <p:spPr>
          <a:xfrm>
            <a:off x="3409626" y="9526791"/>
            <a:ext cx="0" cy="1548194"/>
          </a:xfrm>
          <a:prstGeom prst="line">
            <a:avLst/>
          </a:prstGeom>
          <a:ln w="50800">
            <a:solidFill>
              <a:srgbClr val="38CCF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lassholder for bilde 9"/>
          <p:cNvSpPr>
            <a:spLocks noGrp="1"/>
          </p:cNvSpPr>
          <p:nvPr>
            <p:ph type="pic" sz="quarter" idx="19" hasCustomPrompt="1"/>
          </p:nvPr>
        </p:nvSpPr>
        <p:spPr>
          <a:xfrm>
            <a:off x="1026128" y="3204491"/>
            <a:ext cx="1440000" cy="14400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  <p:sp>
        <p:nvSpPr>
          <p:cNvPr id="19" name="Plassholder for bilde 9"/>
          <p:cNvSpPr>
            <a:spLocks noGrp="1"/>
          </p:cNvSpPr>
          <p:nvPr>
            <p:ph type="pic" sz="quarter" idx="20" hasCustomPrompt="1"/>
          </p:nvPr>
        </p:nvSpPr>
        <p:spPr>
          <a:xfrm>
            <a:off x="1026128" y="6376487"/>
            <a:ext cx="1440000" cy="14400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  <p:sp>
        <p:nvSpPr>
          <p:cNvPr id="20" name="Plassholder for bilde 9"/>
          <p:cNvSpPr>
            <a:spLocks noGrp="1"/>
          </p:cNvSpPr>
          <p:nvPr>
            <p:ph type="pic" sz="quarter" idx="21" hasCustomPrompt="1"/>
          </p:nvPr>
        </p:nvSpPr>
        <p:spPr>
          <a:xfrm>
            <a:off x="1026128" y="9580888"/>
            <a:ext cx="1440000" cy="1440000"/>
          </a:xfrm>
        </p:spPr>
        <p:txBody>
          <a:bodyPr>
            <a:normAutofit/>
          </a:bodyPr>
          <a:lstStyle>
            <a:lvl1pPr marL="0" indent="0" algn="ctr" rtl="0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438777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kstbokser /m ik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3816477" y="3834479"/>
            <a:ext cx="8281035" cy="672268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3816477" y="8129816"/>
            <a:ext cx="8281035" cy="672268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2" name="Plassholder for tekst 1"/>
          <p:cNvSpPr>
            <a:spLocks noGrp="1"/>
          </p:cNvSpPr>
          <p:nvPr>
            <p:ph type="body" sz="quarter" idx="13"/>
          </p:nvPr>
        </p:nvSpPr>
        <p:spPr>
          <a:xfrm>
            <a:off x="3816477" y="4720190"/>
            <a:ext cx="8281035" cy="162020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4"/>
          </p:nvPr>
        </p:nvSpPr>
        <p:spPr>
          <a:xfrm>
            <a:off x="3816477" y="9001125"/>
            <a:ext cx="8281035" cy="162020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18" name="Plassholder for tekst 2"/>
          <p:cNvSpPr>
            <a:spLocks noGrp="1"/>
          </p:cNvSpPr>
          <p:nvPr>
            <p:ph type="body" idx="15" hasCustomPrompt="1"/>
          </p:nvPr>
        </p:nvSpPr>
        <p:spPr>
          <a:xfrm>
            <a:off x="15453131" y="3834479"/>
            <a:ext cx="8281035" cy="672268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19" name="Plassholder for tekst 4"/>
          <p:cNvSpPr>
            <a:spLocks noGrp="1"/>
          </p:cNvSpPr>
          <p:nvPr>
            <p:ph type="body" sz="quarter" idx="16" hasCustomPrompt="1"/>
          </p:nvPr>
        </p:nvSpPr>
        <p:spPr>
          <a:xfrm>
            <a:off x="15453131" y="8129816"/>
            <a:ext cx="8281035" cy="672268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20" name="Plassholder for tekst 1"/>
          <p:cNvSpPr>
            <a:spLocks noGrp="1"/>
          </p:cNvSpPr>
          <p:nvPr>
            <p:ph type="body" sz="quarter" idx="17"/>
          </p:nvPr>
        </p:nvSpPr>
        <p:spPr>
          <a:xfrm>
            <a:off x="15453131" y="4720190"/>
            <a:ext cx="8281035" cy="162020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21" name="Plassholder for tekst 10"/>
          <p:cNvSpPr>
            <a:spLocks noGrp="1"/>
          </p:cNvSpPr>
          <p:nvPr>
            <p:ph type="body" sz="quarter" idx="18"/>
          </p:nvPr>
        </p:nvSpPr>
        <p:spPr>
          <a:xfrm>
            <a:off x="15453131" y="9001125"/>
            <a:ext cx="8281035" cy="162020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4" name="Ellipse 3"/>
          <p:cNvSpPr>
            <a:spLocks noChangeAspect="1"/>
          </p:cNvSpPr>
          <p:nvPr userDrawn="1"/>
        </p:nvSpPr>
        <p:spPr>
          <a:xfrm>
            <a:off x="1656207" y="3834479"/>
            <a:ext cx="1479600" cy="147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2" name="Ellipse 21"/>
          <p:cNvSpPr>
            <a:spLocks noChangeAspect="1"/>
          </p:cNvSpPr>
          <p:nvPr userDrawn="1"/>
        </p:nvSpPr>
        <p:spPr>
          <a:xfrm>
            <a:off x="1656207" y="8129714"/>
            <a:ext cx="1479600" cy="147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3" name="Ellipse 22"/>
          <p:cNvSpPr>
            <a:spLocks noChangeAspect="1"/>
          </p:cNvSpPr>
          <p:nvPr userDrawn="1"/>
        </p:nvSpPr>
        <p:spPr>
          <a:xfrm>
            <a:off x="13285662" y="3834479"/>
            <a:ext cx="1479600" cy="147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>
              <a:solidFill>
                <a:schemeClr val="tx1"/>
              </a:solidFill>
            </a:endParaRPr>
          </a:p>
        </p:txBody>
      </p:sp>
      <p:sp>
        <p:nvSpPr>
          <p:cNvPr id="24" name="Ellipse 23"/>
          <p:cNvSpPr>
            <a:spLocks noChangeAspect="1"/>
          </p:cNvSpPr>
          <p:nvPr userDrawn="1"/>
        </p:nvSpPr>
        <p:spPr>
          <a:xfrm>
            <a:off x="13285662" y="8129714"/>
            <a:ext cx="1479600" cy="147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0" name="Plassholder for bilde 9"/>
          <p:cNvSpPr>
            <a:spLocks noGrp="1"/>
          </p:cNvSpPr>
          <p:nvPr>
            <p:ph type="pic" sz="quarter" idx="19" hasCustomPrompt="1"/>
          </p:nvPr>
        </p:nvSpPr>
        <p:spPr>
          <a:xfrm>
            <a:off x="1877688" y="4048194"/>
            <a:ext cx="1036637" cy="103693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  <p:sp>
        <p:nvSpPr>
          <p:cNvPr id="25" name="Plassholder for bilde 9"/>
          <p:cNvSpPr>
            <a:spLocks noGrp="1"/>
          </p:cNvSpPr>
          <p:nvPr>
            <p:ph type="pic" sz="quarter" idx="20" hasCustomPrompt="1"/>
          </p:nvPr>
        </p:nvSpPr>
        <p:spPr>
          <a:xfrm>
            <a:off x="1877688" y="8351049"/>
            <a:ext cx="1036637" cy="1036930"/>
          </a:xfrm>
        </p:spPr>
        <p:txBody>
          <a:bodyPr>
            <a:normAutofit/>
          </a:bodyPr>
          <a:lstStyle>
            <a:lvl1pPr marL="0" indent="0" algn="ctr" rtl="0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  <p:sp>
        <p:nvSpPr>
          <p:cNvPr id="26" name="Plassholder for bilde 9"/>
          <p:cNvSpPr>
            <a:spLocks noGrp="1"/>
          </p:cNvSpPr>
          <p:nvPr>
            <p:ph type="pic" sz="quarter" idx="21" hasCustomPrompt="1"/>
          </p:nvPr>
        </p:nvSpPr>
        <p:spPr>
          <a:xfrm>
            <a:off x="13530897" y="4048194"/>
            <a:ext cx="1036637" cy="1036930"/>
          </a:xfrm>
        </p:spPr>
        <p:txBody>
          <a:bodyPr>
            <a:normAutofit/>
          </a:bodyPr>
          <a:lstStyle>
            <a:lvl1pPr marL="0" indent="0" algn="ctr" rtl="0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  <p:sp>
        <p:nvSpPr>
          <p:cNvPr id="27" name="Plassholder for bilde 9"/>
          <p:cNvSpPr>
            <a:spLocks noGrp="1"/>
          </p:cNvSpPr>
          <p:nvPr>
            <p:ph type="pic" sz="quarter" idx="22" hasCustomPrompt="1"/>
          </p:nvPr>
        </p:nvSpPr>
        <p:spPr>
          <a:xfrm>
            <a:off x="13530897" y="8351049"/>
            <a:ext cx="1036637" cy="1036930"/>
          </a:xfrm>
        </p:spPr>
        <p:txBody>
          <a:bodyPr>
            <a:normAutofit/>
          </a:bodyPr>
          <a:lstStyle>
            <a:lvl1pPr marL="0" indent="0" algn="ctr" rtl="0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86691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7514080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41491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258439" y="7146893"/>
            <a:ext cx="21865534" cy="2520315"/>
          </a:xfrm>
        </p:spPr>
        <p:txBody>
          <a:bodyPr>
            <a:normAutofit/>
          </a:bodyPr>
          <a:lstStyle>
            <a:lvl1pPr marL="0" indent="0">
              <a:spcBef>
                <a:spcPts val="500"/>
              </a:spcBef>
              <a:buNone/>
              <a:defRPr sz="5000">
                <a:solidFill>
                  <a:schemeClr val="tx1"/>
                </a:solidFill>
              </a:defRPr>
            </a:lvl1pPr>
            <a:lvl2pPr marL="914354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709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063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41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1771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126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48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4834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7" name="Tittel 6"/>
          <p:cNvSpPr>
            <a:spLocks noGrp="1"/>
          </p:cNvSpPr>
          <p:nvPr>
            <p:ph type="title"/>
          </p:nvPr>
        </p:nvSpPr>
        <p:spPr>
          <a:xfrm>
            <a:off x="1260156" y="4212527"/>
            <a:ext cx="21865534" cy="2016252"/>
          </a:xfrm>
        </p:spPr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411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overskrift midtst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258439" y="7146892"/>
            <a:ext cx="21865534" cy="2520315"/>
          </a:xfrm>
        </p:spPr>
        <p:txBody>
          <a:bodyPr>
            <a:normAutofit/>
          </a:bodyPr>
          <a:lstStyle>
            <a:lvl1pPr marL="0" indent="0" algn="ctr">
              <a:spcBef>
                <a:spcPts val="500"/>
              </a:spcBef>
              <a:buNone/>
              <a:defRPr sz="5000">
                <a:solidFill>
                  <a:schemeClr val="tx1"/>
                </a:solidFill>
              </a:defRPr>
            </a:lvl1pPr>
            <a:lvl2pPr marL="914354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709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063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41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1771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126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48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4834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7" name="Tittel 6"/>
          <p:cNvSpPr>
            <a:spLocks noGrp="1"/>
          </p:cNvSpPr>
          <p:nvPr>
            <p:ph type="title"/>
          </p:nvPr>
        </p:nvSpPr>
        <p:spPr>
          <a:xfrm>
            <a:off x="1260156" y="4212527"/>
            <a:ext cx="21865534" cy="2016252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/>
              <a:t>Klikk for å redigere tittelstil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1271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tekst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7"/>
          <p:cNvSpPr>
            <a:spLocks noGrp="1"/>
          </p:cNvSpPr>
          <p:nvPr>
            <p:ph type="title"/>
          </p:nvPr>
        </p:nvSpPr>
        <p:spPr>
          <a:xfrm>
            <a:off x="1260157" y="1080135"/>
            <a:ext cx="10441305" cy="2016252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2" name="Plassholder for bilde 1"/>
          <p:cNvSpPr>
            <a:spLocks noGrp="1"/>
          </p:cNvSpPr>
          <p:nvPr>
            <p:ph type="pic" sz="quarter" idx="13"/>
          </p:nvPr>
        </p:nvSpPr>
        <p:spPr>
          <a:xfrm>
            <a:off x="12719569" y="2502313"/>
            <a:ext cx="10750944" cy="10243281"/>
          </a:xfrm>
          <a:prstGeom prst="rect">
            <a:avLst/>
          </a:prstGeom>
          <a:solidFill>
            <a:schemeClr val="tx2"/>
          </a:solidFill>
          <a:ln w="76200">
            <a:solidFill>
              <a:schemeClr val="bg1"/>
            </a:solidFill>
          </a:ln>
        </p:spPr>
        <p:txBody>
          <a:bodyPr lIns="0" tIns="2880000" rIns="0" bIns="0" anchor="t" anchorCtr="1"/>
          <a:lstStyle>
            <a:lvl1pPr marL="0" indent="0">
              <a:buNone/>
              <a:defRPr sz="3600"/>
            </a:lvl1pPr>
          </a:lstStyle>
          <a:p>
            <a:r>
              <a:rPr lang="nb-NO"/>
              <a:t>Klikk ikonet for å legge til et bilde</a:t>
            </a:r>
            <a:endParaRPr lang="en-GB" dirty="0"/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4"/>
          </p:nvPr>
        </p:nvSpPr>
        <p:spPr>
          <a:xfrm>
            <a:off x="1260157" y="4896612"/>
            <a:ext cx="10441305" cy="6959577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/>
            </a:lvl1pPr>
            <a:lvl2pPr>
              <a:defRPr sz="28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GB" dirty="0"/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5"/>
          </p:nvPr>
        </p:nvSpPr>
        <p:spPr>
          <a:xfrm>
            <a:off x="1260475" y="4068509"/>
            <a:ext cx="10440988" cy="828103"/>
          </a:xfrm>
        </p:spPr>
        <p:txBody>
          <a:bodyPr>
            <a:normAutofit/>
          </a:bodyPr>
          <a:lstStyle>
            <a:lvl1pPr marL="0" indent="0">
              <a:buNone/>
              <a:defRPr sz="4000" b="1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2" name="Plassholder for dato 1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pPr/>
              <a:t>19.08.2016</a:t>
            </a:fld>
            <a:endParaRPr lang="nb-NO" dirty="0"/>
          </a:p>
        </p:txBody>
      </p:sp>
      <p:sp>
        <p:nvSpPr>
          <p:cNvPr id="13" name="Plassholder for bunntekst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14" name="Plassholder for lysbildenummer 1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23139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, tekst og 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/>
          <p:cNvSpPr/>
          <p:nvPr userDrawn="1"/>
        </p:nvSpPr>
        <p:spPr>
          <a:xfrm>
            <a:off x="0" y="0"/>
            <a:ext cx="24385849" cy="13716000"/>
          </a:xfrm>
          <a:prstGeom prst="rect">
            <a:avLst/>
          </a:prstGeom>
          <a:solidFill>
            <a:srgbClr val="E8EE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Plassholder for bilde 1"/>
          <p:cNvSpPr>
            <a:spLocks noGrp="1"/>
          </p:cNvSpPr>
          <p:nvPr>
            <p:ph type="pic" sz="quarter" idx="13"/>
          </p:nvPr>
        </p:nvSpPr>
        <p:spPr>
          <a:xfrm>
            <a:off x="12238095" y="0"/>
            <a:ext cx="12144318" cy="13716000"/>
          </a:xfrm>
          <a:prstGeom prst="rect">
            <a:avLst/>
          </a:prstGeom>
          <a:solidFill>
            <a:schemeClr val="tx2"/>
          </a:solidFill>
          <a:ln w="76200">
            <a:noFill/>
          </a:ln>
        </p:spPr>
        <p:txBody>
          <a:bodyPr lIns="0" tIns="2880000" rIns="0" bIns="0" anchor="t" anchorCtr="1"/>
          <a:lstStyle>
            <a:lvl1pPr marL="0" indent="0">
              <a:buNone/>
              <a:defRPr sz="3600"/>
            </a:lvl1pPr>
          </a:lstStyle>
          <a:p>
            <a:r>
              <a:rPr lang="nb-NO"/>
              <a:t>Klikk ikonet for å legge til et bilde</a:t>
            </a:r>
            <a:endParaRPr lang="en-GB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260157" y="1080135"/>
            <a:ext cx="9736707" cy="2016252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8" name="Plassholder for tekst 7"/>
          <p:cNvSpPr>
            <a:spLocks noGrp="1"/>
          </p:cNvSpPr>
          <p:nvPr>
            <p:ph type="body" sz="quarter" idx="14"/>
          </p:nvPr>
        </p:nvSpPr>
        <p:spPr>
          <a:xfrm>
            <a:off x="1260158" y="4068509"/>
            <a:ext cx="9736706" cy="8209026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GB"/>
          </a:p>
        </p:txBody>
      </p:sp>
      <p:sp>
        <p:nvSpPr>
          <p:cNvPr id="10" name="Plassholder for tekst 9"/>
          <p:cNvSpPr>
            <a:spLocks noGrp="1"/>
          </p:cNvSpPr>
          <p:nvPr>
            <p:ph type="body" sz="quarter" idx="15" hasCustomPrompt="1"/>
          </p:nvPr>
        </p:nvSpPr>
        <p:spPr>
          <a:xfrm>
            <a:off x="21041027" y="993724"/>
            <a:ext cx="2119848" cy="107655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 baseline="0"/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13" name="Rektangel 12"/>
          <p:cNvSpPr/>
          <p:nvPr userDrawn="1"/>
        </p:nvSpPr>
        <p:spPr>
          <a:xfrm>
            <a:off x="12185012" y="0"/>
            <a:ext cx="72009" cy="137177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3083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/m fig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24385849" cy="13716000"/>
          </a:xfrm>
          <a:prstGeom prst="rect">
            <a:avLst/>
          </a:prstGeom>
          <a:solidFill>
            <a:srgbClr val="E8EE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ittel 7"/>
          <p:cNvSpPr>
            <a:spLocks noGrp="1"/>
          </p:cNvSpPr>
          <p:nvPr>
            <p:ph type="title"/>
          </p:nvPr>
        </p:nvSpPr>
        <p:spPr>
          <a:xfrm>
            <a:off x="1260157" y="1080135"/>
            <a:ext cx="10441305" cy="2016252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4"/>
          </p:nvPr>
        </p:nvSpPr>
        <p:spPr>
          <a:xfrm>
            <a:off x="1260157" y="4896612"/>
            <a:ext cx="10441305" cy="6959577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/>
            </a:lvl1pPr>
            <a:lvl2pPr>
              <a:defRPr sz="28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GB" dirty="0"/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5"/>
          </p:nvPr>
        </p:nvSpPr>
        <p:spPr>
          <a:xfrm>
            <a:off x="1260475" y="4068509"/>
            <a:ext cx="10440988" cy="828103"/>
          </a:xfrm>
        </p:spPr>
        <p:txBody>
          <a:bodyPr>
            <a:normAutofit/>
          </a:bodyPr>
          <a:lstStyle>
            <a:lvl1pPr marL="0" indent="0">
              <a:buNone/>
              <a:defRPr sz="4000" b="1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2" name="Plassholder for dato 1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pPr/>
              <a:t>19.08.2016</a:t>
            </a:fld>
            <a:endParaRPr lang="nb-NO" dirty="0"/>
          </a:p>
        </p:txBody>
      </p:sp>
      <p:sp>
        <p:nvSpPr>
          <p:cNvPr id="13" name="Plassholder for bunntekst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14" name="Plassholder for lysbildenummer 1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16" name="Bild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1027" y="993724"/>
            <a:ext cx="2119848" cy="1076550"/>
          </a:xfrm>
          <a:prstGeom prst="rect">
            <a:avLst/>
          </a:prstGeom>
        </p:spPr>
      </p:pic>
      <p:pic>
        <p:nvPicPr>
          <p:cNvPr id="2" name="Bild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0357" y="5616702"/>
            <a:ext cx="10698594" cy="69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095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 /m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 userDrawn="1"/>
        </p:nvSpPr>
        <p:spPr>
          <a:xfrm>
            <a:off x="0" y="0"/>
            <a:ext cx="24385849" cy="13716000"/>
          </a:xfrm>
          <a:prstGeom prst="rect">
            <a:avLst/>
          </a:prstGeom>
          <a:solidFill>
            <a:srgbClr val="E8EE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Bild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1027" y="993724"/>
            <a:ext cx="2119848" cy="1076550"/>
          </a:xfrm>
          <a:prstGeom prst="rect">
            <a:avLst/>
          </a:prstGeom>
        </p:spPr>
      </p:pic>
      <p:sp>
        <p:nvSpPr>
          <p:cNvPr id="2" name="Plassholder for bilde 1"/>
          <p:cNvSpPr>
            <a:spLocks noGrp="1"/>
          </p:cNvSpPr>
          <p:nvPr>
            <p:ph type="pic" sz="quarter" idx="13"/>
          </p:nvPr>
        </p:nvSpPr>
        <p:spPr>
          <a:xfrm>
            <a:off x="1260157" y="2070259"/>
            <a:ext cx="18920365" cy="10239680"/>
          </a:xfrm>
          <a:prstGeom prst="rect">
            <a:avLst/>
          </a:prstGeom>
          <a:solidFill>
            <a:schemeClr val="tx2"/>
          </a:solidFill>
          <a:ln w="76200">
            <a:solidFill>
              <a:schemeClr val="bg1"/>
            </a:solidFill>
          </a:ln>
        </p:spPr>
        <p:txBody>
          <a:bodyPr lIns="0" tIns="2880000" rIns="0" bIns="0" anchor="t" anchorCtr="1"/>
          <a:lstStyle>
            <a:lvl1pPr marL="0" indent="0">
              <a:buNone/>
              <a:defRPr sz="3600"/>
            </a:lvl1pPr>
          </a:lstStyle>
          <a:p>
            <a:r>
              <a:rPr lang="nb-NO"/>
              <a:t>Klikk ikonet for å legge til et bilde</a:t>
            </a:r>
            <a:endParaRPr lang="en-GB" dirty="0"/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5" hasCustomPrompt="1"/>
          </p:nvPr>
        </p:nvSpPr>
        <p:spPr>
          <a:xfrm>
            <a:off x="1260156" y="12698788"/>
            <a:ext cx="18920365" cy="656265"/>
          </a:xfrm>
        </p:spPr>
        <p:txBody>
          <a:bodyPr>
            <a:normAutofit/>
          </a:bodyPr>
          <a:lstStyle>
            <a:lvl1pPr marL="0" indent="0">
              <a:buNone/>
              <a:defRPr sz="3200" b="0"/>
            </a:lvl1pPr>
          </a:lstStyle>
          <a:p>
            <a:pPr lvl="0"/>
            <a:r>
              <a:rPr lang="en-GB" dirty="0" err="1"/>
              <a:t>Bildetekst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6904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7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29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png"/><Relationship Id="rId32" Type="http://schemas.openxmlformats.org/officeDocument/2006/relationships/image" Target="../media/image13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png"/><Relationship Id="rId28" Type="http://schemas.openxmlformats.org/officeDocument/2006/relationships/image" Target="../media/image9.png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31" Type="http://schemas.openxmlformats.org/officeDocument/2006/relationships/image" Target="../media/image1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Relationship Id="rId27" Type="http://schemas.openxmlformats.org/officeDocument/2006/relationships/image" Target="../media/image8.png"/><Relationship Id="rId30" Type="http://schemas.openxmlformats.org/officeDocument/2006/relationships/image" Target="../media/image1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26" Type="http://schemas.openxmlformats.org/officeDocument/2006/relationships/image" Target="../media/image19.png"/><Relationship Id="rId3" Type="http://schemas.openxmlformats.org/officeDocument/2006/relationships/slideLayout" Target="../slideLayouts/slideLayout21.xml"/><Relationship Id="rId21" Type="http://schemas.openxmlformats.org/officeDocument/2006/relationships/slideLayout" Target="../slideLayouts/slideLayout39.xml"/><Relationship Id="rId34" Type="http://schemas.openxmlformats.org/officeDocument/2006/relationships/image" Target="../media/image27.png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5" Type="http://schemas.openxmlformats.org/officeDocument/2006/relationships/image" Target="../media/image18.png"/><Relationship Id="rId33" Type="http://schemas.openxmlformats.org/officeDocument/2006/relationships/image" Target="../media/image26.png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slideLayout" Target="../slideLayouts/slideLayout38.xml"/><Relationship Id="rId29" Type="http://schemas.openxmlformats.org/officeDocument/2006/relationships/image" Target="../media/image22.png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24" Type="http://schemas.openxmlformats.org/officeDocument/2006/relationships/image" Target="../media/image17.png"/><Relationship Id="rId32" Type="http://schemas.openxmlformats.org/officeDocument/2006/relationships/image" Target="../media/image25.png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23" Type="http://schemas.openxmlformats.org/officeDocument/2006/relationships/image" Target="../media/image1.png"/><Relationship Id="rId28" Type="http://schemas.openxmlformats.org/officeDocument/2006/relationships/image" Target="../media/image21.png"/><Relationship Id="rId10" Type="http://schemas.openxmlformats.org/officeDocument/2006/relationships/slideLayout" Target="../slideLayouts/slideLayout28.xml"/><Relationship Id="rId19" Type="http://schemas.openxmlformats.org/officeDocument/2006/relationships/slideLayout" Target="../slideLayouts/slideLayout37.xml"/><Relationship Id="rId31" Type="http://schemas.openxmlformats.org/officeDocument/2006/relationships/image" Target="../media/image24.png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Relationship Id="rId22" Type="http://schemas.openxmlformats.org/officeDocument/2006/relationships/theme" Target="../theme/theme2.xml"/><Relationship Id="rId27" Type="http://schemas.openxmlformats.org/officeDocument/2006/relationships/image" Target="../media/image20.png"/><Relationship Id="rId30" Type="http://schemas.openxmlformats.org/officeDocument/2006/relationships/image" Target="../media/image23.png"/><Relationship Id="rId35" Type="http://schemas.openxmlformats.org/officeDocument/2006/relationships/image" Target="../media/image2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 userDrawn="1"/>
        </p:nvSpPr>
        <p:spPr>
          <a:xfrm>
            <a:off x="1" y="0"/>
            <a:ext cx="24382412" cy="13715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1260157" y="1080135"/>
            <a:ext cx="19332891" cy="201625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260157" y="4068509"/>
            <a:ext cx="19334417" cy="820902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260157" y="13069633"/>
            <a:ext cx="1692332" cy="3693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>
              <a:defRPr sz="2000">
                <a:solidFill>
                  <a:schemeClr val="tx2"/>
                </a:solidFill>
              </a:defRPr>
            </a:lvl1pPr>
          </a:lstStyle>
          <a:p>
            <a:fld id="{983651F3-9B16-40C6-B209-3688FC9C95F6}" type="datetimeFigureOut">
              <a:rPr lang="nb-NO" smtClean="0"/>
              <a:pPr/>
              <a:t>19.08.2016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5304838" y="13069633"/>
            <a:ext cx="14886105" cy="3693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 sz="2000">
                <a:solidFill>
                  <a:schemeClr val="tx2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22543292" y="13069633"/>
            <a:ext cx="617582" cy="3693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r">
              <a:defRPr sz="2000">
                <a:solidFill>
                  <a:schemeClr val="tx2"/>
                </a:solidFill>
              </a:defRPr>
            </a:lvl1pPr>
          </a:lstStyle>
          <a:p>
            <a:fld id="{5751DFAA-887F-4071-8EAD-E8CA316FCF06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1027" y="993724"/>
            <a:ext cx="2119848" cy="1076550"/>
          </a:xfrm>
          <a:prstGeom prst="rect">
            <a:avLst/>
          </a:prstGeom>
        </p:spPr>
      </p:pic>
      <p:pic>
        <p:nvPicPr>
          <p:cNvPr id="27" name="bil" hidden="1"/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>
            <a:off x="7218958" y="3545176"/>
            <a:ext cx="4572396" cy="3603048"/>
          </a:xfrm>
          <a:prstGeom prst="rect">
            <a:avLst/>
          </a:prstGeom>
        </p:spPr>
      </p:pic>
      <p:pic>
        <p:nvPicPr>
          <p:cNvPr id="28" name="sykkel" hidden="1"/>
          <p:cNvPicPr>
            <a:picLocks noChangeAspect="1"/>
          </p:cNvPicPr>
          <p:nvPr userDrawn="1"/>
        </p:nvPicPr>
        <p:blipFill>
          <a:blip r:embed="rId22"/>
          <a:stretch>
            <a:fillRect/>
          </a:stretch>
        </p:blipFill>
        <p:spPr>
          <a:xfrm>
            <a:off x="6292285" y="3545176"/>
            <a:ext cx="6425741" cy="3603048"/>
          </a:xfrm>
          <a:prstGeom prst="rect">
            <a:avLst/>
          </a:prstGeom>
        </p:spPr>
      </p:pic>
      <p:pic>
        <p:nvPicPr>
          <p:cNvPr id="29" name="person" hidden="1"/>
          <p:cNvPicPr>
            <a:picLocks noChangeAspect="1"/>
          </p:cNvPicPr>
          <p:nvPr userDrawn="1"/>
        </p:nvPicPr>
        <p:blipFill>
          <a:blip r:embed="rId23"/>
          <a:stretch>
            <a:fillRect/>
          </a:stretch>
        </p:blipFill>
        <p:spPr>
          <a:xfrm>
            <a:off x="8490084" y="3545176"/>
            <a:ext cx="2030144" cy="3603048"/>
          </a:xfrm>
          <a:prstGeom prst="rect">
            <a:avLst/>
          </a:prstGeom>
        </p:spPr>
      </p:pic>
      <p:pic>
        <p:nvPicPr>
          <p:cNvPr id="30" name="koffert" hidden="1"/>
          <p:cNvPicPr>
            <a:picLocks noChangeAspect="1"/>
          </p:cNvPicPr>
          <p:nvPr userDrawn="1"/>
        </p:nvPicPr>
        <p:blipFill>
          <a:blip r:embed="rId24"/>
          <a:stretch>
            <a:fillRect/>
          </a:stretch>
        </p:blipFill>
        <p:spPr>
          <a:xfrm>
            <a:off x="7316502" y="3548224"/>
            <a:ext cx="4377307" cy="3596952"/>
          </a:xfrm>
          <a:prstGeom prst="rect">
            <a:avLst/>
          </a:prstGeom>
        </p:spPr>
      </p:pic>
      <p:pic>
        <p:nvPicPr>
          <p:cNvPr id="31" name="traktor" hidden="1"/>
          <p:cNvPicPr>
            <a:picLocks noChangeAspect="1"/>
          </p:cNvPicPr>
          <p:nvPr userDrawn="1"/>
        </p:nvPicPr>
        <p:blipFill>
          <a:blip r:embed="rId25"/>
          <a:stretch>
            <a:fillRect/>
          </a:stretch>
        </p:blipFill>
        <p:spPr>
          <a:xfrm>
            <a:off x="7255537" y="3548224"/>
            <a:ext cx="4499238" cy="3596952"/>
          </a:xfrm>
          <a:prstGeom prst="rect">
            <a:avLst/>
          </a:prstGeom>
        </p:spPr>
      </p:pic>
      <p:pic>
        <p:nvPicPr>
          <p:cNvPr id="32" name="malekost" hidden="1"/>
          <p:cNvPicPr>
            <a:picLocks noChangeAspect="1"/>
          </p:cNvPicPr>
          <p:nvPr userDrawn="1"/>
        </p:nvPicPr>
        <p:blipFill>
          <a:blip r:embed="rId26"/>
          <a:stretch>
            <a:fillRect/>
          </a:stretch>
        </p:blipFill>
        <p:spPr>
          <a:xfrm>
            <a:off x="7874334" y="3545176"/>
            <a:ext cx="3261643" cy="3603048"/>
          </a:xfrm>
          <a:prstGeom prst="rect">
            <a:avLst/>
          </a:prstGeom>
        </p:spPr>
      </p:pic>
      <p:pic>
        <p:nvPicPr>
          <p:cNvPr id="33" name="baat" hidden="1"/>
          <p:cNvPicPr>
            <a:picLocks noChangeAspect="1"/>
          </p:cNvPicPr>
          <p:nvPr userDrawn="1"/>
        </p:nvPicPr>
        <p:blipFill>
          <a:blip r:embed="rId27"/>
          <a:stretch>
            <a:fillRect/>
          </a:stretch>
        </p:blipFill>
        <p:spPr>
          <a:xfrm>
            <a:off x="7398805" y="3551272"/>
            <a:ext cx="4212701" cy="3590855"/>
          </a:xfrm>
          <a:prstGeom prst="rect">
            <a:avLst/>
          </a:prstGeom>
        </p:spPr>
      </p:pic>
      <p:pic>
        <p:nvPicPr>
          <p:cNvPr id="34" name="sofa" hidden="1"/>
          <p:cNvPicPr>
            <a:picLocks noChangeAspect="1"/>
          </p:cNvPicPr>
          <p:nvPr userDrawn="1"/>
        </p:nvPicPr>
        <p:blipFill>
          <a:blip r:embed="rId28"/>
          <a:stretch>
            <a:fillRect/>
          </a:stretch>
        </p:blipFill>
        <p:spPr>
          <a:xfrm>
            <a:off x="6917179" y="3545176"/>
            <a:ext cx="5175953" cy="3603048"/>
          </a:xfrm>
          <a:prstGeom prst="rect">
            <a:avLst/>
          </a:prstGeom>
        </p:spPr>
      </p:pic>
      <p:pic>
        <p:nvPicPr>
          <p:cNvPr id="35" name="handlevogn" hidden="1"/>
          <p:cNvPicPr>
            <a:picLocks noChangeAspect="1"/>
          </p:cNvPicPr>
          <p:nvPr userDrawn="1"/>
        </p:nvPicPr>
        <p:blipFill>
          <a:blip r:embed="rId29"/>
          <a:stretch>
            <a:fillRect/>
          </a:stretch>
        </p:blipFill>
        <p:spPr>
          <a:xfrm>
            <a:off x="7328695" y="3548224"/>
            <a:ext cx="4352921" cy="3596952"/>
          </a:xfrm>
          <a:prstGeom prst="rect">
            <a:avLst/>
          </a:prstGeom>
        </p:spPr>
      </p:pic>
      <p:pic>
        <p:nvPicPr>
          <p:cNvPr id="36" name="fabrikk" hidden="1"/>
          <p:cNvPicPr>
            <a:picLocks noChangeAspect="1"/>
          </p:cNvPicPr>
          <p:nvPr userDrawn="1"/>
        </p:nvPicPr>
        <p:blipFill>
          <a:blip r:embed="rId30"/>
          <a:stretch>
            <a:fillRect/>
          </a:stretch>
        </p:blipFill>
        <p:spPr>
          <a:xfrm>
            <a:off x="7721921" y="3545176"/>
            <a:ext cx="3566469" cy="3603048"/>
          </a:xfrm>
          <a:prstGeom prst="rect">
            <a:avLst/>
          </a:prstGeom>
        </p:spPr>
      </p:pic>
      <p:pic>
        <p:nvPicPr>
          <p:cNvPr id="37" name="hus" hidden="1"/>
          <p:cNvPicPr>
            <a:picLocks noChangeAspect="1"/>
          </p:cNvPicPr>
          <p:nvPr userDrawn="1"/>
        </p:nvPicPr>
        <p:blipFill>
          <a:blip r:embed="rId31"/>
          <a:stretch>
            <a:fillRect/>
          </a:stretch>
        </p:blipFill>
        <p:spPr>
          <a:xfrm>
            <a:off x="7709728" y="3548224"/>
            <a:ext cx="3590855" cy="3596952"/>
          </a:xfrm>
          <a:prstGeom prst="rect">
            <a:avLst/>
          </a:prstGeom>
        </p:spPr>
      </p:pic>
      <p:pic>
        <p:nvPicPr>
          <p:cNvPr id="38" name="gps" hidden="1"/>
          <p:cNvPicPr>
            <a:picLocks noChangeAspect="1"/>
          </p:cNvPicPr>
          <p:nvPr userDrawn="1"/>
        </p:nvPicPr>
        <p:blipFill>
          <a:blip r:embed="rId32"/>
          <a:stretch>
            <a:fillRect/>
          </a:stretch>
        </p:blipFill>
        <p:spPr>
          <a:xfrm>
            <a:off x="8325478" y="3548224"/>
            <a:ext cx="2359356" cy="359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857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51" r:id="rId4"/>
    <p:sldLayoutId id="2147483656" r:id="rId5"/>
    <p:sldLayoutId id="2147483657" r:id="rId6"/>
    <p:sldLayoutId id="2147483660" r:id="rId7"/>
    <p:sldLayoutId id="2147483658" r:id="rId8"/>
    <p:sldLayoutId id="2147483659" r:id="rId9"/>
    <p:sldLayoutId id="2147483662" r:id="rId10"/>
    <p:sldLayoutId id="2147483652" r:id="rId11"/>
    <p:sldLayoutId id="2147483653" r:id="rId12"/>
    <p:sldLayoutId id="2147483666" r:id="rId13"/>
    <p:sldLayoutId id="2147483663" r:id="rId14"/>
    <p:sldLayoutId id="2147483664" r:id="rId15"/>
    <p:sldLayoutId id="2147483665" r:id="rId16"/>
    <p:sldLayoutId id="2147483654" r:id="rId17"/>
    <p:sldLayoutId id="2147483655" r:id="rId18"/>
  </p:sldLayoutIdLst>
  <p:txStyles>
    <p:titleStyle>
      <a:lvl1pPr algn="l" defTabSz="1828709" rtl="0" eaLnBrk="1" latinLnBrk="0" hangingPunct="1">
        <a:lnSpc>
          <a:spcPct val="90000"/>
        </a:lnSpc>
        <a:spcBef>
          <a:spcPct val="0"/>
        </a:spcBef>
        <a:buNone/>
        <a:defRPr sz="7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8000" indent="-468000" algn="l" defTabSz="1828709" rtl="0" eaLnBrk="1" latinLnBrk="0" hangingPunct="1">
        <a:lnSpc>
          <a:spcPct val="90000"/>
        </a:lnSpc>
        <a:spcBef>
          <a:spcPts val="1000"/>
        </a:spcBef>
        <a:buClr>
          <a:schemeClr val="accent6"/>
        </a:buClr>
        <a:buFont typeface="Arial" panose="020B0604020202020204" pitchFamily="34" charset="0"/>
        <a:buChar char="•"/>
        <a:defRPr sz="5000" kern="1200">
          <a:solidFill>
            <a:schemeClr val="tx2"/>
          </a:solidFill>
          <a:latin typeface="+mn-lt"/>
          <a:ea typeface="+mn-ea"/>
          <a:cs typeface="+mn-cs"/>
        </a:defRPr>
      </a:lvl1pPr>
      <a:lvl2pPr marL="936000" indent="-468000" algn="l" defTabSz="1828709" rtl="0" eaLnBrk="1" latinLnBrk="0" hangingPunct="1">
        <a:lnSpc>
          <a:spcPct val="90000"/>
        </a:lnSpc>
        <a:spcBef>
          <a:spcPts val="1000"/>
        </a:spcBef>
        <a:buClr>
          <a:srgbClr val="28CD94"/>
        </a:buClr>
        <a:buFont typeface="Arial" panose="020B0604020202020204" pitchFamily="34" charset="0"/>
        <a:buChar char="–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836000" indent="-468000" algn="l" defTabSz="1828709" rtl="0" eaLnBrk="1" latinLnBrk="0" hangingPunct="1">
        <a:lnSpc>
          <a:spcPct val="90000"/>
        </a:lnSpc>
        <a:spcBef>
          <a:spcPts val="1000"/>
        </a:spcBef>
        <a:buClr>
          <a:srgbClr val="28CD94"/>
        </a:buClr>
        <a:buFont typeface="Arial" panose="020B0604020202020204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3pPr>
      <a:lvl4pPr marL="2592000" indent="-468000" algn="l" defTabSz="1828709" rtl="0" eaLnBrk="1" latinLnBrk="0" hangingPunct="1">
        <a:lnSpc>
          <a:spcPct val="90000"/>
        </a:lnSpc>
        <a:spcBef>
          <a:spcPts val="1000"/>
        </a:spcBef>
        <a:buClr>
          <a:srgbClr val="28CD94"/>
        </a:buClr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3348000" indent="-468000" algn="l" defTabSz="1828709" rtl="0" eaLnBrk="1" latinLnBrk="0" hangingPunct="1">
        <a:lnSpc>
          <a:spcPct val="90000"/>
        </a:lnSpc>
        <a:spcBef>
          <a:spcPts val="1000"/>
        </a:spcBef>
        <a:buClr>
          <a:srgbClr val="28CD94"/>
        </a:buClr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5028949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303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657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01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09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771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126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48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83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 userDrawn="1"/>
        </p:nvSpPr>
        <p:spPr>
          <a:xfrm>
            <a:off x="0" y="0"/>
            <a:ext cx="24385849" cy="1371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1260157" y="1080135"/>
            <a:ext cx="19332891" cy="201625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260157" y="4068509"/>
            <a:ext cx="19334417" cy="820902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260157" y="13069633"/>
            <a:ext cx="1692332" cy="3693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>
              <a:buClr>
                <a:schemeClr val="tx1"/>
              </a:buClr>
              <a:defRPr sz="2000">
                <a:solidFill>
                  <a:schemeClr val="tx1"/>
                </a:solidFill>
              </a:defRPr>
            </a:lvl1pPr>
          </a:lstStyle>
          <a:p>
            <a:fld id="{983651F3-9B16-40C6-B209-3688FC9C95F6}" type="datetimeFigureOut">
              <a:rPr lang="nb-NO" smtClean="0"/>
              <a:pPr/>
              <a:t>19.08.2016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5304838" y="13069633"/>
            <a:ext cx="14886105" cy="3693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buClr>
                <a:schemeClr val="tx1"/>
              </a:buClr>
              <a:defRPr sz="2000">
                <a:solidFill>
                  <a:schemeClr val="tx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22543292" y="13069633"/>
            <a:ext cx="617582" cy="3693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r">
              <a:buClr>
                <a:schemeClr val="tx1"/>
              </a:buClr>
              <a:defRPr sz="2000">
                <a:solidFill>
                  <a:schemeClr val="tx1"/>
                </a:solidFill>
              </a:defRPr>
            </a:lvl1pPr>
          </a:lstStyle>
          <a:p>
            <a:fld id="{5751DFAA-887F-4071-8EAD-E8CA316FCF06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1027" y="993724"/>
            <a:ext cx="2119848" cy="1076550"/>
          </a:xfrm>
          <a:prstGeom prst="rect">
            <a:avLst/>
          </a:prstGeom>
        </p:spPr>
      </p:pic>
      <p:pic>
        <p:nvPicPr>
          <p:cNvPr id="27" name="bil" hidden="1"/>
          <p:cNvPicPr>
            <a:picLocks noChangeAspect="1"/>
          </p:cNvPicPr>
          <p:nvPr userDrawn="1"/>
        </p:nvPicPr>
        <p:blipFill>
          <a:blip r:embed="rId24"/>
          <a:stretch>
            <a:fillRect/>
          </a:stretch>
        </p:blipFill>
        <p:spPr>
          <a:xfrm>
            <a:off x="7218958" y="3548224"/>
            <a:ext cx="4572396" cy="3596952"/>
          </a:xfrm>
          <a:prstGeom prst="rect">
            <a:avLst/>
          </a:prstGeom>
        </p:spPr>
      </p:pic>
      <p:pic>
        <p:nvPicPr>
          <p:cNvPr id="28" name="sykkel" hidden="1"/>
          <p:cNvPicPr>
            <a:picLocks noChangeAspect="1"/>
          </p:cNvPicPr>
          <p:nvPr userDrawn="1"/>
        </p:nvPicPr>
        <p:blipFill>
          <a:blip r:embed="rId25"/>
          <a:stretch>
            <a:fillRect/>
          </a:stretch>
        </p:blipFill>
        <p:spPr>
          <a:xfrm>
            <a:off x="6295334" y="3545176"/>
            <a:ext cx="6419644" cy="3603048"/>
          </a:xfrm>
          <a:prstGeom prst="rect">
            <a:avLst/>
          </a:prstGeom>
        </p:spPr>
      </p:pic>
      <p:pic>
        <p:nvPicPr>
          <p:cNvPr id="29" name="person" hidden="1"/>
          <p:cNvPicPr>
            <a:picLocks noChangeAspect="1"/>
          </p:cNvPicPr>
          <p:nvPr userDrawn="1"/>
        </p:nvPicPr>
        <p:blipFill>
          <a:blip r:embed="rId26"/>
          <a:stretch>
            <a:fillRect/>
          </a:stretch>
        </p:blipFill>
        <p:spPr>
          <a:xfrm>
            <a:off x="8490084" y="3548224"/>
            <a:ext cx="2030144" cy="3596952"/>
          </a:xfrm>
          <a:prstGeom prst="rect">
            <a:avLst/>
          </a:prstGeom>
        </p:spPr>
      </p:pic>
      <p:pic>
        <p:nvPicPr>
          <p:cNvPr id="30" name="koffert" hidden="1"/>
          <p:cNvPicPr>
            <a:picLocks noChangeAspect="1"/>
          </p:cNvPicPr>
          <p:nvPr userDrawn="1"/>
        </p:nvPicPr>
        <p:blipFill>
          <a:blip r:embed="rId27"/>
          <a:stretch>
            <a:fillRect/>
          </a:stretch>
        </p:blipFill>
        <p:spPr>
          <a:xfrm>
            <a:off x="7316502" y="3548224"/>
            <a:ext cx="4377307" cy="3596952"/>
          </a:xfrm>
          <a:prstGeom prst="rect">
            <a:avLst/>
          </a:prstGeom>
        </p:spPr>
      </p:pic>
      <p:pic>
        <p:nvPicPr>
          <p:cNvPr id="31" name="traktor" hidden="1"/>
          <p:cNvPicPr>
            <a:picLocks noChangeAspect="1"/>
          </p:cNvPicPr>
          <p:nvPr userDrawn="1"/>
        </p:nvPicPr>
        <p:blipFill>
          <a:blip r:embed="rId28"/>
          <a:stretch>
            <a:fillRect/>
          </a:stretch>
        </p:blipFill>
        <p:spPr>
          <a:xfrm>
            <a:off x="7252489" y="3545176"/>
            <a:ext cx="4505334" cy="3603048"/>
          </a:xfrm>
          <a:prstGeom prst="rect">
            <a:avLst/>
          </a:prstGeom>
        </p:spPr>
      </p:pic>
      <p:pic>
        <p:nvPicPr>
          <p:cNvPr id="32" name="malekost" hidden="1"/>
          <p:cNvPicPr>
            <a:picLocks noChangeAspect="1"/>
          </p:cNvPicPr>
          <p:nvPr userDrawn="1"/>
        </p:nvPicPr>
        <p:blipFill>
          <a:blip r:embed="rId29"/>
          <a:stretch>
            <a:fillRect/>
          </a:stretch>
        </p:blipFill>
        <p:spPr>
          <a:xfrm>
            <a:off x="7874334" y="3545176"/>
            <a:ext cx="3261643" cy="3603048"/>
          </a:xfrm>
          <a:prstGeom prst="rect">
            <a:avLst/>
          </a:prstGeom>
        </p:spPr>
      </p:pic>
      <p:pic>
        <p:nvPicPr>
          <p:cNvPr id="33" name="baat" hidden="1"/>
          <p:cNvPicPr>
            <a:picLocks noChangeAspect="1"/>
          </p:cNvPicPr>
          <p:nvPr userDrawn="1"/>
        </p:nvPicPr>
        <p:blipFill>
          <a:blip r:embed="rId30"/>
          <a:stretch>
            <a:fillRect/>
          </a:stretch>
        </p:blipFill>
        <p:spPr>
          <a:xfrm>
            <a:off x="7398805" y="3548224"/>
            <a:ext cx="4212701" cy="3596952"/>
          </a:xfrm>
          <a:prstGeom prst="rect">
            <a:avLst/>
          </a:prstGeom>
        </p:spPr>
      </p:pic>
      <p:pic>
        <p:nvPicPr>
          <p:cNvPr id="34" name="sofa" hidden="1"/>
          <p:cNvPicPr>
            <a:picLocks noChangeAspect="1"/>
          </p:cNvPicPr>
          <p:nvPr userDrawn="1"/>
        </p:nvPicPr>
        <p:blipFill>
          <a:blip r:embed="rId31"/>
          <a:stretch>
            <a:fillRect/>
          </a:stretch>
        </p:blipFill>
        <p:spPr>
          <a:xfrm>
            <a:off x="6914131" y="3548224"/>
            <a:ext cx="5182049" cy="3596952"/>
          </a:xfrm>
          <a:prstGeom prst="rect">
            <a:avLst/>
          </a:prstGeom>
        </p:spPr>
      </p:pic>
      <p:pic>
        <p:nvPicPr>
          <p:cNvPr id="35" name="handlevogn" hidden="1"/>
          <p:cNvPicPr>
            <a:picLocks noChangeAspect="1"/>
          </p:cNvPicPr>
          <p:nvPr userDrawn="1"/>
        </p:nvPicPr>
        <p:blipFill>
          <a:blip r:embed="rId32"/>
          <a:stretch>
            <a:fillRect/>
          </a:stretch>
        </p:blipFill>
        <p:spPr>
          <a:xfrm>
            <a:off x="7328695" y="3545176"/>
            <a:ext cx="4352921" cy="3603048"/>
          </a:xfrm>
          <a:prstGeom prst="rect">
            <a:avLst/>
          </a:prstGeom>
        </p:spPr>
      </p:pic>
      <p:pic>
        <p:nvPicPr>
          <p:cNvPr id="36" name="fabrikk" hidden="1"/>
          <p:cNvPicPr>
            <a:picLocks noChangeAspect="1"/>
          </p:cNvPicPr>
          <p:nvPr userDrawn="1"/>
        </p:nvPicPr>
        <p:blipFill>
          <a:blip r:embed="rId33"/>
          <a:stretch>
            <a:fillRect/>
          </a:stretch>
        </p:blipFill>
        <p:spPr>
          <a:xfrm>
            <a:off x="7721921" y="3548224"/>
            <a:ext cx="3566469" cy="3596952"/>
          </a:xfrm>
          <a:prstGeom prst="rect">
            <a:avLst/>
          </a:prstGeom>
        </p:spPr>
      </p:pic>
      <p:pic>
        <p:nvPicPr>
          <p:cNvPr id="37" name="hus" hidden="1"/>
          <p:cNvPicPr>
            <a:picLocks noChangeAspect="1"/>
          </p:cNvPicPr>
          <p:nvPr userDrawn="1"/>
        </p:nvPicPr>
        <p:blipFill>
          <a:blip r:embed="rId34"/>
          <a:stretch>
            <a:fillRect/>
          </a:stretch>
        </p:blipFill>
        <p:spPr>
          <a:xfrm>
            <a:off x="7712776" y="3551272"/>
            <a:ext cx="3584759" cy="3590855"/>
          </a:xfrm>
          <a:prstGeom prst="rect">
            <a:avLst/>
          </a:prstGeom>
        </p:spPr>
      </p:pic>
      <p:pic>
        <p:nvPicPr>
          <p:cNvPr id="38" name="gps" hidden="1"/>
          <p:cNvPicPr>
            <a:picLocks noChangeAspect="1"/>
          </p:cNvPicPr>
          <p:nvPr userDrawn="1"/>
        </p:nvPicPr>
        <p:blipFill>
          <a:blip r:embed="rId35"/>
          <a:stretch>
            <a:fillRect/>
          </a:stretch>
        </p:blipFill>
        <p:spPr>
          <a:xfrm>
            <a:off x="8322429" y="3545176"/>
            <a:ext cx="2365453" cy="360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4271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7" r:id="rId1"/>
    <p:sldLayoutId id="2147483686" r:id="rId2"/>
    <p:sldLayoutId id="2147483688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4" r:id="rId20"/>
    <p:sldLayoutId id="2147483685" r:id="rId21"/>
  </p:sldLayoutIdLst>
  <p:txStyles>
    <p:titleStyle>
      <a:lvl1pPr algn="l" defTabSz="1828709" rtl="0" eaLnBrk="1" latinLnBrk="0" hangingPunct="1">
        <a:lnSpc>
          <a:spcPct val="90000"/>
        </a:lnSpc>
        <a:spcBef>
          <a:spcPct val="0"/>
        </a:spcBef>
        <a:buClr>
          <a:schemeClr val="tx1"/>
        </a:buClr>
        <a:buNone/>
        <a:defRPr sz="7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8000" indent="-468000" algn="l" defTabSz="1828709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5000" kern="1200">
          <a:solidFill>
            <a:schemeClr val="tx1"/>
          </a:solidFill>
          <a:latin typeface="+mn-lt"/>
          <a:ea typeface="+mn-ea"/>
          <a:cs typeface="+mn-cs"/>
        </a:defRPr>
      </a:lvl1pPr>
      <a:lvl2pPr marL="936000" indent="-468000" algn="l" defTabSz="1828709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836000" indent="-468000" algn="l" defTabSz="1828709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592000" indent="-468000" algn="l" defTabSz="1828709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3348000" indent="-468000" algn="l" defTabSz="1828709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5028949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303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657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01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09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771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126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48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83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>
          <a:xfrm>
            <a:off x="2508448" y="1359588"/>
            <a:ext cx="15121891" cy="2232279"/>
          </a:xfrm>
        </p:spPr>
        <p:txBody>
          <a:bodyPr/>
          <a:lstStyle/>
          <a:p>
            <a:r>
              <a:rPr lang="en-GB" dirty="0"/>
              <a:t>Bruksanvisning for FINN Eiendom </a:t>
            </a:r>
            <a:r>
              <a:rPr lang="en-GB" dirty="0" err="1"/>
              <a:t>Partnerkunder</a:t>
            </a:r>
            <a:endParaRPr lang="en-GB" dirty="0"/>
          </a:p>
        </p:txBody>
      </p:sp>
      <p:sp>
        <p:nvSpPr>
          <p:cNvPr id="5" name="Tittel 3"/>
          <p:cNvSpPr txBox="1">
            <a:spLocks/>
          </p:cNvSpPr>
          <p:nvPr/>
        </p:nvSpPr>
        <p:spPr>
          <a:xfrm>
            <a:off x="2508448" y="3733271"/>
            <a:ext cx="15323736" cy="4461163"/>
          </a:xfrm>
          <a:prstGeom prst="rect">
            <a:avLst/>
          </a:prstGeom>
        </p:spPr>
        <p:txBody>
          <a:bodyPr vert="horz" lIns="0" tIns="0" rIns="0" bIns="0" rtlCol="0" anchor="b" anchorCtr="0">
            <a:normAutofit fontScale="92500" lnSpcReduction="20000"/>
          </a:bodyPr>
          <a:lstStyle>
            <a:lvl1pPr algn="l" defTabSz="1828709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1"/>
              </a:buClr>
              <a:buNone/>
              <a:defRPr sz="7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400" dirty="0"/>
          </a:p>
          <a:p>
            <a:endParaRPr lang="en-GB" sz="4400" dirty="0"/>
          </a:p>
          <a:p>
            <a:r>
              <a:rPr lang="en-GB" sz="6000" dirty="0"/>
              <a:t>Innholdsliste</a:t>
            </a:r>
            <a:r>
              <a:rPr lang="en-GB" sz="4400" dirty="0"/>
              <a:t/>
            </a:r>
            <a:br>
              <a:rPr lang="en-GB" sz="4400" dirty="0"/>
            </a:br>
            <a:endParaRPr lang="en-GB" sz="4400" dirty="0"/>
          </a:p>
          <a:p>
            <a:pPr marL="742950" indent="-742950">
              <a:buAutoNum type="arabicPeriod"/>
            </a:pPr>
            <a:r>
              <a:rPr lang="en-GB" sz="4400" dirty="0" err="1"/>
              <a:t>Hvordan</a:t>
            </a:r>
            <a:r>
              <a:rPr lang="en-GB" sz="4400" dirty="0"/>
              <a:t> </a:t>
            </a:r>
            <a:r>
              <a:rPr lang="en-GB" sz="4400" dirty="0" err="1"/>
              <a:t>oppretter</a:t>
            </a:r>
            <a:r>
              <a:rPr lang="en-GB" sz="4400" dirty="0"/>
              <a:t> </a:t>
            </a:r>
            <a:r>
              <a:rPr lang="en-GB" sz="4400" dirty="0" err="1"/>
              <a:t>jeg</a:t>
            </a:r>
            <a:r>
              <a:rPr lang="en-GB" sz="4400" dirty="0"/>
              <a:t> </a:t>
            </a:r>
            <a:r>
              <a:rPr lang="en-GB" sz="4400" dirty="0" err="1"/>
              <a:t>en</a:t>
            </a:r>
            <a:r>
              <a:rPr lang="en-GB" sz="4400" dirty="0"/>
              <a:t> Bolig </a:t>
            </a:r>
            <a:r>
              <a:rPr lang="en-GB" sz="4400" dirty="0" err="1"/>
              <a:t>til</a:t>
            </a:r>
            <a:r>
              <a:rPr lang="en-GB" sz="4400" dirty="0"/>
              <a:t> </a:t>
            </a:r>
            <a:r>
              <a:rPr lang="en-GB" sz="4400" dirty="0" err="1"/>
              <a:t>salgs</a:t>
            </a:r>
            <a:r>
              <a:rPr lang="en-GB" sz="4400" dirty="0"/>
              <a:t> </a:t>
            </a:r>
            <a:r>
              <a:rPr lang="en-GB" sz="4400" dirty="0" err="1"/>
              <a:t>annonse</a:t>
            </a:r>
            <a:endParaRPr lang="en-GB" sz="4400" dirty="0"/>
          </a:p>
          <a:p>
            <a:r>
              <a:rPr lang="en-GB" sz="4400" dirty="0"/>
              <a:t/>
            </a:r>
            <a:br>
              <a:rPr lang="en-GB" sz="4400" dirty="0"/>
            </a:br>
            <a:r>
              <a:rPr lang="en-GB" sz="4400" dirty="0"/>
              <a:t>2.  </a:t>
            </a:r>
            <a:r>
              <a:rPr lang="en-GB" sz="4400" dirty="0" err="1"/>
              <a:t>Hvordan</a:t>
            </a:r>
            <a:r>
              <a:rPr lang="en-GB" sz="4400" dirty="0"/>
              <a:t> </a:t>
            </a:r>
            <a:r>
              <a:rPr lang="en-GB" sz="4400" dirty="0" err="1"/>
              <a:t>endrer</a:t>
            </a:r>
            <a:r>
              <a:rPr lang="en-GB" sz="4400" dirty="0"/>
              <a:t> </a:t>
            </a:r>
            <a:r>
              <a:rPr lang="en-GB" sz="4400" dirty="0" err="1"/>
              <a:t>jeg</a:t>
            </a:r>
            <a:r>
              <a:rPr lang="en-GB" sz="4400" dirty="0"/>
              <a:t> </a:t>
            </a:r>
            <a:r>
              <a:rPr lang="en-GB" sz="4400" dirty="0" err="1"/>
              <a:t>en</a:t>
            </a:r>
            <a:r>
              <a:rPr lang="en-GB" sz="4400" dirty="0"/>
              <a:t> </a:t>
            </a:r>
            <a:r>
              <a:rPr lang="en-GB" sz="4400" dirty="0" err="1"/>
              <a:t>eksisterende</a:t>
            </a:r>
            <a:r>
              <a:rPr lang="en-GB" sz="4400" dirty="0"/>
              <a:t> </a:t>
            </a:r>
            <a:r>
              <a:rPr lang="en-GB" sz="4400" dirty="0" err="1"/>
              <a:t>annonse</a:t>
            </a:r>
            <a:endParaRPr lang="en-GB" sz="4400" dirty="0"/>
          </a:p>
          <a:p>
            <a:r>
              <a:rPr lang="en-GB" sz="4400" dirty="0"/>
              <a:t> </a:t>
            </a:r>
          </a:p>
          <a:p>
            <a:r>
              <a:rPr lang="en-GB" sz="4400" dirty="0"/>
              <a:t>3.  </a:t>
            </a:r>
            <a:r>
              <a:rPr lang="en-GB" sz="4400" dirty="0" err="1"/>
              <a:t>Hvordan</a:t>
            </a:r>
            <a:r>
              <a:rPr lang="en-GB" sz="4400" dirty="0"/>
              <a:t> </a:t>
            </a:r>
            <a:r>
              <a:rPr lang="en-GB" sz="4400" dirty="0" err="1"/>
              <a:t>kan</a:t>
            </a:r>
            <a:r>
              <a:rPr lang="en-GB" sz="4400" dirty="0"/>
              <a:t> </a:t>
            </a:r>
            <a:r>
              <a:rPr lang="en-GB" sz="4400" dirty="0" err="1"/>
              <a:t>jeg</a:t>
            </a:r>
            <a:r>
              <a:rPr lang="en-GB" sz="4400" dirty="0"/>
              <a:t> </a:t>
            </a:r>
            <a:r>
              <a:rPr lang="en-GB" sz="4400" dirty="0" err="1"/>
              <a:t>løfte</a:t>
            </a:r>
            <a:r>
              <a:rPr lang="en-GB" sz="4400" dirty="0"/>
              <a:t> eller aktivere en passiv annonse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62673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2413" cy="12020074"/>
          </a:xfrm>
          <a:prstGeom prst="rect">
            <a:avLst/>
          </a:prstGeom>
        </p:spPr>
      </p:pic>
      <p:cxnSp>
        <p:nvCxnSpPr>
          <p:cNvPr id="6" name="Rett pilkobling 5"/>
          <p:cNvCxnSpPr/>
          <p:nvPr/>
        </p:nvCxnSpPr>
        <p:spPr>
          <a:xfrm>
            <a:off x="22536150" y="5353050"/>
            <a:ext cx="1009650" cy="209550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7" name="TekstSylinder 6"/>
          <p:cNvSpPr txBox="1"/>
          <p:nvPr/>
        </p:nvSpPr>
        <p:spPr>
          <a:xfrm>
            <a:off x="16355568" y="4891385"/>
            <a:ext cx="7533132" cy="46166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2400" dirty="0"/>
              <a:t>Velg aktuell annonse og trykk deretter på «Flere valg»</a:t>
            </a:r>
          </a:p>
        </p:txBody>
      </p:sp>
      <p:sp>
        <p:nvSpPr>
          <p:cNvPr id="9" name="TekstSylinder 8"/>
          <p:cNvSpPr txBox="1"/>
          <p:nvPr/>
        </p:nvSpPr>
        <p:spPr>
          <a:xfrm>
            <a:off x="8705780" y="766574"/>
            <a:ext cx="8667820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3200" dirty="0"/>
              <a:t>Slik </a:t>
            </a:r>
            <a:r>
              <a:rPr lang="nb-NO" sz="3200" u="sng" dirty="0"/>
              <a:t>løfter</a:t>
            </a:r>
            <a:r>
              <a:rPr lang="nb-NO" sz="3200" i="1" dirty="0"/>
              <a:t> </a:t>
            </a:r>
            <a:r>
              <a:rPr lang="nb-NO" sz="3200" dirty="0"/>
              <a:t>eller </a:t>
            </a:r>
            <a:r>
              <a:rPr lang="nb-NO" sz="3200" u="sng" dirty="0"/>
              <a:t>aktiverer</a:t>
            </a:r>
            <a:r>
              <a:rPr lang="nb-NO" sz="3200" dirty="0"/>
              <a:t> du en passiv annonse.</a:t>
            </a:r>
          </a:p>
        </p:txBody>
      </p:sp>
      <p:pic>
        <p:nvPicPr>
          <p:cNvPr id="3" name="Bild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731" y="6375748"/>
            <a:ext cx="3981463" cy="355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5415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302" y="0"/>
            <a:ext cx="24389715" cy="12385929"/>
          </a:xfrm>
          <a:prstGeom prst="rect">
            <a:avLst/>
          </a:prstGeom>
        </p:spPr>
      </p:pic>
      <p:pic>
        <p:nvPicPr>
          <p:cNvPr id="8" name="Bild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975581"/>
            <a:ext cx="24389715" cy="6882334"/>
          </a:xfrm>
          <a:prstGeom prst="rect">
            <a:avLst/>
          </a:prstGeom>
        </p:spPr>
      </p:pic>
      <p:sp>
        <p:nvSpPr>
          <p:cNvPr id="9" name="TekstSylinder 8"/>
          <p:cNvSpPr txBox="1"/>
          <p:nvPr/>
        </p:nvSpPr>
        <p:spPr>
          <a:xfrm>
            <a:off x="12187555" y="6726136"/>
            <a:ext cx="7825738" cy="1200329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2400" dirty="0"/>
              <a:t>Dersom du skal løfte (fornye) en annonse trykk her. Påminner at dette må skje iht til annonsereglene. </a:t>
            </a:r>
            <a:br>
              <a:rPr lang="nb-NO" sz="2400" dirty="0"/>
            </a:br>
            <a:r>
              <a:rPr lang="nb-NO" sz="2400" dirty="0"/>
              <a:t>For spørsmål ta kontakt med din kundeansvarlig.</a:t>
            </a:r>
          </a:p>
        </p:txBody>
      </p:sp>
      <p:cxnSp>
        <p:nvCxnSpPr>
          <p:cNvPr id="10" name="Rett pilkobling 4"/>
          <p:cNvCxnSpPr/>
          <p:nvPr/>
        </p:nvCxnSpPr>
        <p:spPr>
          <a:xfrm>
            <a:off x="18308782" y="7926465"/>
            <a:ext cx="3865418" cy="2859299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3" name="TekstSylinder 12"/>
          <p:cNvSpPr txBox="1"/>
          <p:nvPr/>
        </p:nvSpPr>
        <p:spPr>
          <a:xfrm>
            <a:off x="8863344" y="766573"/>
            <a:ext cx="8667820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3200" dirty="0"/>
              <a:t>Slik </a:t>
            </a:r>
            <a:r>
              <a:rPr lang="nb-NO" sz="3200" u="sng" dirty="0"/>
              <a:t>løfter</a:t>
            </a:r>
            <a:r>
              <a:rPr lang="nb-NO" sz="3200" i="1" dirty="0"/>
              <a:t> </a:t>
            </a:r>
            <a:r>
              <a:rPr lang="nb-NO" sz="3200" dirty="0"/>
              <a:t>du en passiv annonse.</a:t>
            </a:r>
          </a:p>
        </p:txBody>
      </p:sp>
    </p:spTree>
    <p:extLst>
      <p:ext uri="{BB962C8B-B14F-4D97-AF65-F5344CB8AC3E}">
        <p14:creationId xmlns:p14="http://schemas.microsoft.com/office/powerpoint/2010/main" val="637735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9715" cy="12385929"/>
          </a:xfrm>
          <a:prstGeom prst="rect">
            <a:avLst/>
          </a:prstGeom>
        </p:spPr>
      </p:pic>
      <p:sp>
        <p:nvSpPr>
          <p:cNvPr id="8" name="TekstSylinder 7"/>
          <p:cNvSpPr txBox="1"/>
          <p:nvPr/>
        </p:nvSpPr>
        <p:spPr>
          <a:xfrm>
            <a:off x="13197254" y="9216419"/>
            <a:ext cx="7825738" cy="1200329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2400" dirty="0"/>
              <a:t>Dersom du kun skal aktivere en passiv annonse trykker  du på «Aktiver» </a:t>
            </a:r>
            <a:r>
              <a:rPr lang="nb-NO" sz="2400" b="1" dirty="0"/>
              <a:t>Ikke</a:t>
            </a:r>
            <a:r>
              <a:rPr lang="nb-NO" sz="2400" dirty="0"/>
              <a:t> trykk på  «Publiser på nytt» om du har denne knappen i tillegg.</a:t>
            </a:r>
          </a:p>
        </p:txBody>
      </p:sp>
      <p:cxnSp>
        <p:nvCxnSpPr>
          <p:cNvPr id="10" name="Rett pilkobling 9"/>
          <p:cNvCxnSpPr/>
          <p:nvPr/>
        </p:nvCxnSpPr>
        <p:spPr>
          <a:xfrm flipH="1">
            <a:off x="13030200" y="10416748"/>
            <a:ext cx="334108" cy="1146602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1764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1"/>
          <p:cNvSpPr txBox="1">
            <a:spLocks/>
          </p:cNvSpPr>
          <p:nvPr/>
        </p:nvSpPr>
        <p:spPr>
          <a:xfrm>
            <a:off x="2076585" y="5162278"/>
            <a:ext cx="21158972" cy="2016252"/>
          </a:xfrm>
          <a:prstGeom prst="rect">
            <a:avLst/>
          </a:prstGeom>
        </p:spPr>
        <p:txBody>
          <a:bodyPr/>
          <a:lstStyle>
            <a:lvl1pPr algn="l" defTabSz="18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3.  </a:t>
            </a:r>
            <a:r>
              <a:rPr lang="en-GB" dirty="0" err="1"/>
              <a:t>Hvordan</a:t>
            </a:r>
            <a:r>
              <a:rPr lang="en-GB" dirty="0"/>
              <a:t> </a:t>
            </a:r>
            <a:r>
              <a:rPr lang="en-GB" dirty="0" err="1"/>
              <a:t>gjør</a:t>
            </a:r>
            <a:r>
              <a:rPr lang="en-GB" dirty="0"/>
              <a:t> </a:t>
            </a:r>
            <a:r>
              <a:rPr lang="en-GB" dirty="0" err="1"/>
              <a:t>jeg</a:t>
            </a:r>
            <a:r>
              <a:rPr lang="en-GB" dirty="0"/>
              <a:t> </a:t>
            </a:r>
            <a:r>
              <a:rPr lang="en-GB" dirty="0" err="1"/>
              <a:t>endringer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aktiv</a:t>
            </a:r>
            <a:r>
              <a:rPr lang="en-GB" dirty="0"/>
              <a:t> </a:t>
            </a:r>
            <a:r>
              <a:rPr lang="en-GB" dirty="0" err="1"/>
              <a:t>annonse</a:t>
            </a:r>
            <a:endParaRPr lang="en-GB" dirty="0"/>
          </a:p>
          <a:p>
            <a:r>
              <a:rPr lang="en-GB" dirty="0"/>
              <a:t/>
            </a:r>
            <a:br>
              <a:rPr lang="en-GB" dirty="0"/>
            </a:b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698454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 rotWithShape="1">
          <a:blip r:embed="rId2"/>
          <a:srcRect t="1182" r="645"/>
          <a:stretch/>
        </p:blipFill>
        <p:spPr>
          <a:xfrm>
            <a:off x="0" y="0"/>
            <a:ext cx="24382413" cy="12502342"/>
          </a:xfrm>
          <a:prstGeom prst="rect">
            <a:avLst/>
          </a:prstGeom>
        </p:spPr>
      </p:pic>
      <p:sp>
        <p:nvSpPr>
          <p:cNvPr id="3" name="TekstSylinder 2"/>
          <p:cNvSpPr txBox="1"/>
          <p:nvPr/>
        </p:nvSpPr>
        <p:spPr>
          <a:xfrm>
            <a:off x="8264344" y="467029"/>
            <a:ext cx="10415324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3200" dirty="0"/>
              <a:t>Slik kan du gjøre endringer i en eksisterende annonse.</a:t>
            </a:r>
          </a:p>
        </p:txBody>
      </p:sp>
      <p:sp>
        <p:nvSpPr>
          <p:cNvPr id="5" name="TekstSylinder 4"/>
          <p:cNvSpPr txBox="1"/>
          <p:nvPr/>
        </p:nvSpPr>
        <p:spPr>
          <a:xfrm>
            <a:off x="8570687" y="2334875"/>
            <a:ext cx="6686550" cy="46166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2400" dirty="0"/>
              <a:t>Trykk på fanen «Aktive»</a:t>
            </a:r>
          </a:p>
        </p:txBody>
      </p:sp>
      <p:sp>
        <p:nvSpPr>
          <p:cNvPr id="6" name="TekstSylinder 5"/>
          <p:cNvSpPr txBox="1"/>
          <p:nvPr/>
        </p:nvSpPr>
        <p:spPr>
          <a:xfrm>
            <a:off x="15257237" y="2088231"/>
            <a:ext cx="647700" cy="400110"/>
          </a:xfrm>
          <a:prstGeom prst="rect">
            <a:avLst/>
          </a:prstGeom>
          <a:solidFill>
            <a:schemeClr val="accent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2000" dirty="0"/>
              <a:t>1</a:t>
            </a:r>
          </a:p>
        </p:txBody>
      </p:sp>
      <p:cxnSp>
        <p:nvCxnSpPr>
          <p:cNvPr id="7" name="Rett pilkobling 6"/>
          <p:cNvCxnSpPr/>
          <p:nvPr/>
        </p:nvCxnSpPr>
        <p:spPr>
          <a:xfrm flipH="1">
            <a:off x="6495393" y="2796540"/>
            <a:ext cx="2554014" cy="3273184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9160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2413" cy="12020074"/>
          </a:xfrm>
          <a:prstGeom prst="rect">
            <a:avLst/>
          </a:prstGeom>
        </p:spPr>
      </p:pic>
      <p:cxnSp>
        <p:nvCxnSpPr>
          <p:cNvPr id="6" name="Rett pilkobling 5"/>
          <p:cNvCxnSpPr/>
          <p:nvPr/>
        </p:nvCxnSpPr>
        <p:spPr>
          <a:xfrm>
            <a:off x="22536150" y="5353050"/>
            <a:ext cx="1009650" cy="209550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7" name="TekstSylinder 6"/>
          <p:cNvSpPr txBox="1"/>
          <p:nvPr/>
        </p:nvSpPr>
        <p:spPr>
          <a:xfrm>
            <a:off x="16355568" y="4891385"/>
            <a:ext cx="7533132" cy="46166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2400" dirty="0"/>
              <a:t>Velg aktuell annonse og trykk deretter på «Flere valg»</a:t>
            </a:r>
          </a:p>
        </p:txBody>
      </p:sp>
      <p:sp>
        <p:nvSpPr>
          <p:cNvPr id="8" name="TekstSylinder 7"/>
          <p:cNvSpPr txBox="1"/>
          <p:nvPr/>
        </p:nvSpPr>
        <p:spPr>
          <a:xfrm>
            <a:off x="15707868" y="4722107"/>
            <a:ext cx="647700" cy="400110"/>
          </a:xfrm>
          <a:prstGeom prst="rect">
            <a:avLst/>
          </a:prstGeom>
          <a:solidFill>
            <a:schemeClr val="accent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2000" dirty="0"/>
              <a:t>2</a:t>
            </a:r>
          </a:p>
        </p:txBody>
      </p:sp>
      <p:sp>
        <p:nvSpPr>
          <p:cNvPr id="10" name="TekstSylinder 9"/>
          <p:cNvSpPr txBox="1"/>
          <p:nvPr/>
        </p:nvSpPr>
        <p:spPr>
          <a:xfrm>
            <a:off x="8390468" y="735042"/>
            <a:ext cx="10415324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3200" dirty="0"/>
              <a:t>Slik kan du gjøre endringer i en eksisterende annonse.</a:t>
            </a:r>
          </a:p>
        </p:txBody>
      </p:sp>
      <p:pic>
        <p:nvPicPr>
          <p:cNvPr id="9" name="Bild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731" y="6375748"/>
            <a:ext cx="3981463" cy="355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511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9715" cy="12385929"/>
          </a:xfrm>
          <a:prstGeom prst="rect">
            <a:avLst/>
          </a:prstGeom>
        </p:spPr>
      </p:pic>
      <p:cxnSp>
        <p:nvCxnSpPr>
          <p:cNvPr id="5" name="Rett pilkobling 4"/>
          <p:cNvCxnSpPr/>
          <p:nvPr/>
        </p:nvCxnSpPr>
        <p:spPr>
          <a:xfrm flipH="1">
            <a:off x="7851228" y="9670323"/>
            <a:ext cx="1509076" cy="1893027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8" name="TekstSylinder 7"/>
          <p:cNvSpPr txBox="1"/>
          <p:nvPr/>
        </p:nvSpPr>
        <p:spPr>
          <a:xfrm>
            <a:off x="7307581" y="8870171"/>
            <a:ext cx="7825738" cy="83099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2400" dirty="0"/>
              <a:t>Trykk på riktig fane nedenfor; avhengig av om du ønsker å endre tekstgrunnlaget eller bilder i annonsen.</a:t>
            </a:r>
          </a:p>
        </p:txBody>
      </p:sp>
      <p:cxnSp>
        <p:nvCxnSpPr>
          <p:cNvPr id="10" name="Rett pilkobling 9"/>
          <p:cNvCxnSpPr/>
          <p:nvPr/>
        </p:nvCxnSpPr>
        <p:spPr>
          <a:xfrm flipH="1">
            <a:off x="9191297" y="9701168"/>
            <a:ext cx="169007" cy="1862182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4" name="TekstSylinder 13"/>
          <p:cNvSpPr txBox="1"/>
          <p:nvPr/>
        </p:nvSpPr>
        <p:spPr>
          <a:xfrm>
            <a:off x="15133319" y="8470061"/>
            <a:ext cx="647700" cy="400110"/>
          </a:xfrm>
          <a:prstGeom prst="rect">
            <a:avLst/>
          </a:prstGeom>
          <a:solidFill>
            <a:schemeClr val="accent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2000" dirty="0"/>
              <a:t>3</a:t>
            </a:r>
          </a:p>
        </p:txBody>
      </p:sp>
      <p:sp>
        <p:nvSpPr>
          <p:cNvPr id="12" name="TekstSylinder 11"/>
          <p:cNvSpPr txBox="1"/>
          <p:nvPr/>
        </p:nvSpPr>
        <p:spPr>
          <a:xfrm>
            <a:off x="8390468" y="766573"/>
            <a:ext cx="10415324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3200" dirty="0"/>
              <a:t>Slik kan du gjøre endringer i en eksisterende annonse.</a:t>
            </a:r>
          </a:p>
        </p:txBody>
      </p:sp>
    </p:spTree>
    <p:extLst>
      <p:ext uri="{BB962C8B-B14F-4D97-AF65-F5344CB8AC3E}">
        <p14:creationId xmlns:p14="http://schemas.microsoft.com/office/powerpoint/2010/main" val="24108272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/>
          <p:cNvSpPr txBox="1"/>
          <p:nvPr/>
        </p:nvSpPr>
        <p:spPr>
          <a:xfrm>
            <a:off x="10564586" y="5838309"/>
            <a:ext cx="21063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400" dirty="0"/>
              <a:t>SLUTT</a:t>
            </a:r>
          </a:p>
        </p:txBody>
      </p:sp>
    </p:spTree>
    <p:extLst>
      <p:ext uri="{BB962C8B-B14F-4D97-AF65-F5344CB8AC3E}">
        <p14:creationId xmlns:p14="http://schemas.microsoft.com/office/powerpoint/2010/main" val="3120703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076585" y="5162278"/>
            <a:ext cx="21175301" cy="2016252"/>
          </a:xfrm>
        </p:spPr>
        <p:txBody>
          <a:bodyPr>
            <a:normAutofit fontScale="90000"/>
          </a:bodyPr>
          <a:lstStyle/>
          <a:p>
            <a:r>
              <a:rPr lang="en-GB" dirty="0"/>
              <a:t>1. </a:t>
            </a:r>
            <a:r>
              <a:rPr lang="en-GB" dirty="0" err="1"/>
              <a:t>Hvordan</a:t>
            </a:r>
            <a:r>
              <a:rPr lang="en-GB" dirty="0"/>
              <a:t> </a:t>
            </a:r>
            <a:r>
              <a:rPr lang="en-GB" dirty="0" err="1"/>
              <a:t>oppretter</a:t>
            </a:r>
            <a:r>
              <a:rPr lang="en-GB" dirty="0"/>
              <a:t> </a:t>
            </a:r>
            <a:r>
              <a:rPr lang="en-GB" dirty="0" err="1"/>
              <a:t>jeg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bolig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salgs</a:t>
            </a:r>
            <a:r>
              <a:rPr lang="en-GB" dirty="0"/>
              <a:t> </a:t>
            </a:r>
            <a:r>
              <a:rPr lang="en-GB" dirty="0" err="1"/>
              <a:t>annonse</a:t>
            </a:r>
            <a:r>
              <a:rPr lang="en-GB" dirty="0"/>
              <a:t/>
            </a:r>
            <a:br>
              <a:rPr lang="en-GB" dirty="0"/>
            </a:b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68788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 rotWithShape="1">
          <a:blip r:embed="rId2"/>
          <a:srcRect t="1182" r="645"/>
          <a:stretch/>
        </p:blipFill>
        <p:spPr>
          <a:xfrm>
            <a:off x="0" y="0"/>
            <a:ext cx="24382413" cy="12502342"/>
          </a:xfrm>
          <a:prstGeom prst="rect">
            <a:avLst/>
          </a:prstGeom>
        </p:spPr>
      </p:pic>
      <p:cxnSp>
        <p:nvCxnSpPr>
          <p:cNvPr id="6" name="Rett pilkobling 5"/>
          <p:cNvCxnSpPr/>
          <p:nvPr/>
        </p:nvCxnSpPr>
        <p:spPr>
          <a:xfrm flipH="1">
            <a:off x="1787238" y="2015836"/>
            <a:ext cx="5756562" cy="0"/>
          </a:xfrm>
          <a:prstGeom prst="straightConnector1">
            <a:avLst/>
          </a:prstGeom>
          <a:ln w="50800">
            <a:tailEnd type="triangle" w="lg" len="lg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TekstSylinder 9"/>
          <p:cNvSpPr txBox="1"/>
          <p:nvPr/>
        </p:nvSpPr>
        <p:spPr>
          <a:xfrm>
            <a:off x="7543800" y="1754226"/>
            <a:ext cx="4031673" cy="523220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2800" dirty="0"/>
              <a:t>Velg ny annonse</a:t>
            </a:r>
          </a:p>
        </p:txBody>
      </p:sp>
      <p:sp>
        <p:nvSpPr>
          <p:cNvPr id="12" name="TekstSylinder 11"/>
          <p:cNvSpPr txBox="1"/>
          <p:nvPr/>
        </p:nvSpPr>
        <p:spPr>
          <a:xfrm>
            <a:off x="11575473" y="1470042"/>
            <a:ext cx="647700" cy="400110"/>
          </a:xfrm>
          <a:prstGeom prst="rect">
            <a:avLst/>
          </a:prstGeom>
          <a:solidFill>
            <a:schemeClr val="accent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2000" dirty="0"/>
              <a:t>1</a:t>
            </a:r>
          </a:p>
        </p:txBody>
      </p:sp>
      <p:sp>
        <p:nvSpPr>
          <p:cNvPr id="8" name="TekstSylinder 7"/>
          <p:cNvSpPr txBox="1"/>
          <p:nvPr/>
        </p:nvSpPr>
        <p:spPr>
          <a:xfrm>
            <a:off x="7691537" y="477973"/>
            <a:ext cx="8667820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3200" dirty="0"/>
              <a:t>Slik oppretter du en ny annonse.</a:t>
            </a:r>
          </a:p>
        </p:txBody>
      </p:sp>
    </p:spTree>
    <p:extLst>
      <p:ext uri="{BB962C8B-B14F-4D97-AF65-F5344CB8AC3E}">
        <p14:creationId xmlns:p14="http://schemas.microsoft.com/office/powerpoint/2010/main" val="1546377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74475" cy="7115175"/>
          </a:xfrm>
          <a:prstGeom prst="rect">
            <a:avLst/>
          </a:prstGeom>
        </p:spPr>
      </p:pic>
      <p:cxnSp>
        <p:nvCxnSpPr>
          <p:cNvPr id="4" name="Rett pilkobling 3"/>
          <p:cNvCxnSpPr/>
          <p:nvPr/>
        </p:nvCxnSpPr>
        <p:spPr>
          <a:xfrm flipH="1">
            <a:off x="6270296" y="3303446"/>
            <a:ext cx="2660072" cy="18689"/>
          </a:xfrm>
          <a:prstGeom prst="straightConnector1">
            <a:avLst/>
          </a:prstGeom>
          <a:ln w="50800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5" name="TekstSylinder 4"/>
          <p:cNvSpPr txBox="1"/>
          <p:nvPr/>
        </p:nvSpPr>
        <p:spPr>
          <a:xfrm>
            <a:off x="8944586" y="3020332"/>
            <a:ext cx="7998332" cy="95410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2800" dirty="0"/>
              <a:t>I denne bruksanvisningen velger vi kategorien Bolig til salgs.</a:t>
            </a:r>
          </a:p>
        </p:txBody>
      </p:sp>
      <p:sp>
        <p:nvSpPr>
          <p:cNvPr id="7" name="TekstSylinder 6"/>
          <p:cNvSpPr txBox="1"/>
          <p:nvPr/>
        </p:nvSpPr>
        <p:spPr>
          <a:xfrm>
            <a:off x="16309436" y="2620222"/>
            <a:ext cx="647700" cy="400110"/>
          </a:xfrm>
          <a:prstGeom prst="rect">
            <a:avLst/>
          </a:prstGeom>
          <a:solidFill>
            <a:schemeClr val="accent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2000" dirty="0"/>
              <a:t>2</a:t>
            </a:r>
          </a:p>
        </p:txBody>
      </p:sp>
      <p:sp>
        <p:nvSpPr>
          <p:cNvPr id="6" name="TekstSylinder 5"/>
          <p:cNvSpPr txBox="1"/>
          <p:nvPr/>
        </p:nvSpPr>
        <p:spPr>
          <a:xfrm>
            <a:off x="9394450" y="615101"/>
            <a:ext cx="8667820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3200" dirty="0"/>
              <a:t>Slik oppretter du en ny annonse.</a:t>
            </a:r>
          </a:p>
        </p:txBody>
      </p:sp>
      <p:pic>
        <p:nvPicPr>
          <p:cNvPr id="3" name="Bild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9749" y="2984522"/>
            <a:ext cx="3102256" cy="637847"/>
          </a:xfrm>
          <a:prstGeom prst="rect">
            <a:avLst/>
          </a:prstGeom>
        </p:spPr>
      </p:pic>
      <p:pic>
        <p:nvPicPr>
          <p:cNvPr id="10" name="Bild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4502" y="3974439"/>
            <a:ext cx="295275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005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2413" cy="12655296"/>
          </a:xfrm>
          <a:prstGeom prst="rect">
            <a:avLst/>
          </a:prstGeom>
        </p:spPr>
      </p:pic>
      <p:sp>
        <p:nvSpPr>
          <p:cNvPr id="3" name="TekstSylinder 2"/>
          <p:cNvSpPr txBox="1"/>
          <p:nvPr/>
        </p:nvSpPr>
        <p:spPr>
          <a:xfrm>
            <a:off x="9453695" y="827608"/>
            <a:ext cx="8667820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3200" dirty="0"/>
              <a:t>Slik oppretter du en ny annonse.</a:t>
            </a:r>
          </a:p>
        </p:txBody>
      </p:sp>
      <p:sp>
        <p:nvSpPr>
          <p:cNvPr id="4" name="TekstSylinder 3"/>
          <p:cNvSpPr txBox="1"/>
          <p:nvPr/>
        </p:nvSpPr>
        <p:spPr>
          <a:xfrm>
            <a:off x="12191206" y="3902928"/>
            <a:ext cx="7980218" cy="138499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2800" dirty="0"/>
              <a:t>Fyll ut</a:t>
            </a:r>
            <a:r>
              <a:rPr lang="nb-NO" sz="2800" b="1" dirty="0"/>
              <a:t> alle </a:t>
            </a:r>
            <a:r>
              <a:rPr lang="nb-NO" sz="2800" dirty="0"/>
              <a:t>de obligatoriske feltene som er merket med en blå stjerne. Scroll nedover og når du er ferdig trykker du så på «neste side»</a:t>
            </a:r>
          </a:p>
        </p:txBody>
      </p:sp>
      <p:sp>
        <p:nvSpPr>
          <p:cNvPr id="5" name="TekstSylinder 4"/>
          <p:cNvSpPr txBox="1"/>
          <p:nvPr/>
        </p:nvSpPr>
        <p:spPr>
          <a:xfrm>
            <a:off x="20171424" y="3502818"/>
            <a:ext cx="647700" cy="400110"/>
          </a:xfrm>
          <a:prstGeom prst="rect">
            <a:avLst/>
          </a:prstGeom>
          <a:solidFill>
            <a:schemeClr val="accent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20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240823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2413" cy="7113746"/>
          </a:xfrm>
          <a:prstGeom prst="rect">
            <a:avLst/>
          </a:prstGeom>
        </p:spPr>
      </p:pic>
      <p:cxnSp>
        <p:nvCxnSpPr>
          <p:cNvPr id="6" name="Rett pilkobling 5"/>
          <p:cNvCxnSpPr/>
          <p:nvPr/>
        </p:nvCxnSpPr>
        <p:spPr>
          <a:xfrm flipH="1">
            <a:off x="8505987" y="5920353"/>
            <a:ext cx="2885267" cy="12915"/>
          </a:xfrm>
          <a:prstGeom prst="straightConnector1">
            <a:avLst/>
          </a:prstGeom>
          <a:ln w="50800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8" name="Rett pilkobling 7"/>
          <p:cNvCxnSpPr/>
          <p:nvPr/>
        </p:nvCxnSpPr>
        <p:spPr>
          <a:xfrm flipH="1">
            <a:off x="4427351" y="3556873"/>
            <a:ext cx="2885267" cy="12915"/>
          </a:xfrm>
          <a:prstGeom prst="straightConnector1">
            <a:avLst/>
          </a:prstGeom>
          <a:ln w="50800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9" name="Rett pilkobling 8"/>
          <p:cNvCxnSpPr/>
          <p:nvPr/>
        </p:nvCxnSpPr>
        <p:spPr>
          <a:xfrm flipH="1">
            <a:off x="4752814" y="2632130"/>
            <a:ext cx="2885267" cy="12915"/>
          </a:xfrm>
          <a:prstGeom prst="straightConnector1">
            <a:avLst/>
          </a:prstGeom>
          <a:ln w="50800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0" name="TekstSylinder 9"/>
          <p:cNvSpPr txBox="1"/>
          <p:nvPr/>
        </p:nvSpPr>
        <p:spPr>
          <a:xfrm>
            <a:off x="7638081" y="2401297"/>
            <a:ext cx="5938434" cy="46166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2400" dirty="0"/>
              <a:t>Last opp bilder av eiendommen (valgfritt)</a:t>
            </a:r>
          </a:p>
        </p:txBody>
      </p:sp>
      <p:sp>
        <p:nvSpPr>
          <p:cNvPr id="11" name="TekstSylinder 10"/>
          <p:cNvSpPr txBox="1"/>
          <p:nvPr/>
        </p:nvSpPr>
        <p:spPr>
          <a:xfrm>
            <a:off x="11391254" y="5531136"/>
            <a:ext cx="4517756" cy="83099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2400" dirty="0"/>
              <a:t>Last opp videolenke av eiendommen (valgfritt)</a:t>
            </a:r>
          </a:p>
        </p:txBody>
      </p:sp>
      <p:sp>
        <p:nvSpPr>
          <p:cNvPr id="12" name="TekstSylinder 11"/>
          <p:cNvSpPr txBox="1"/>
          <p:nvPr/>
        </p:nvSpPr>
        <p:spPr>
          <a:xfrm>
            <a:off x="7312617" y="3342444"/>
            <a:ext cx="4841631" cy="46166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2400" dirty="0"/>
              <a:t>Last opp salgsdokument (valgfritt)</a:t>
            </a:r>
          </a:p>
        </p:txBody>
      </p:sp>
      <p:sp>
        <p:nvSpPr>
          <p:cNvPr id="17" name="TekstSylinder 16"/>
          <p:cNvSpPr txBox="1"/>
          <p:nvPr/>
        </p:nvSpPr>
        <p:spPr>
          <a:xfrm>
            <a:off x="12154248" y="3146407"/>
            <a:ext cx="647700" cy="400110"/>
          </a:xfrm>
          <a:prstGeom prst="rect">
            <a:avLst/>
          </a:prstGeom>
          <a:solidFill>
            <a:schemeClr val="accent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2000" dirty="0"/>
              <a:t>5</a:t>
            </a:r>
          </a:p>
        </p:txBody>
      </p:sp>
      <p:sp>
        <p:nvSpPr>
          <p:cNvPr id="18" name="TekstSylinder 17"/>
          <p:cNvSpPr txBox="1"/>
          <p:nvPr/>
        </p:nvSpPr>
        <p:spPr>
          <a:xfrm>
            <a:off x="13576515" y="2128929"/>
            <a:ext cx="647700" cy="400110"/>
          </a:xfrm>
          <a:prstGeom prst="rect">
            <a:avLst/>
          </a:prstGeom>
          <a:solidFill>
            <a:schemeClr val="accent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2000" dirty="0"/>
              <a:t>4</a:t>
            </a:r>
          </a:p>
        </p:txBody>
      </p:sp>
      <p:sp>
        <p:nvSpPr>
          <p:cNvPr id="19" name="TekstSylinder 18"/>
          <p:cNvSpPr txBox="1"/>
          <p:nvPr/>
        </p:nvSpPr>
        <p:spPr>
          <a:xfrm>
            <a:off x="15921133" y="5331081"/>
            <a:ext cx="647700" cy="400110"/>
          </a:xfrm>
          <a:prstGeom prst="rect">
            <a:avLst/>
          </a:prstGeom>
          <a:solidFill>
            <a:schemeClr val="accent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2000" dirty="0"/>
              <a:t>6</a:t>
            </a:r>
          </a:p>
        </p:txBody>
      </p:sp>
      <p:sp>
        <p:nvSpPr>
          <p:cNvPr id="13" name="TekstSylinder 12"/>
          <p:cNvSpPr txBox="1"/>
          <p:nvPr/>
        </p:nvSpPr>
        <p:spPr>
          <a:xfrm>
            <a:off x="7901013" y="401902"/>
            <a:ext cx="8667820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3200" dirty="0"/>
              <a:t>Slik oppretter du en ny annonse.</a:t>
            </a:r>
          </a:p>
        </p:txBody>
      </p:sp>
      <p:sp>
        <p:nvSpPr>
          <p:cNvPr id="14" name="TekstSylinder 13"/>
          <p:cNvSpPr txBox="1"/>
          <p:nvPr/>
        </p:nvSpPr>
        <p:spPr>
          <a:xfrm>
            <a:off x="15074638" y="8251343"/>
            <a:ext cx="9307775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3200" dirty="0"/>
              <a:t>På neste side bes du bekrefte bestilling.</a:t>
            </a:r>
          </a:p>
        </p:txBody>
      </p:sp>
      <p:sp>
        <p:nvSpPr>
          <p:cNvPr id="15" name="TekstSylinder 14"/>
          <p:cNvSpPr txBox="1"/>
          <p:nvPr/>
        </p:nvSpPr>
        <p:spPr>
          <a:xfrm>
            <a:off x="14426938" y="7950152"/>
            <a:ext cx="647700" cy="400110"/>
          </a:xfrm>
          <a:prstGeom prst="rect">
            <a:avLst/>
          </a:prstGeom>
          <a:solidFill>
            <a:schemeClr val="accent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2000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974222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24329136" cy="8202168"/>
          </a:xfrm>
          <a:prstGeom prst="rect">
            <a:avLst/>
          </a:prstGeom>
        </p:spPr>
      </p:pic>
      <p:sp>
        <p:nvSpPr>
          <p:cNvPr id="3" name="TekstSylinder 2"/>
          <p:cNvSpPr txBox="1"/>
          <p:nvPr/>
        </p:nvSpPr>
        <p:spPr>
          <a:xfrm>
            <a:off x="12164568" y="2830175"/>
            <a:ext cx="6686550" cy="83099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2400" dirty="0"/>
              <a:t>Annonsen er nå publisert og vil etter annonsekontroll være synlig på FINN sine sider</a:t>
            </a:r>
          </a:p>
        </p:txBody>
      </p:sp>
      <p:sp>
        <p:nvSpPr>
          <p:cNvPr id="4" name="TekstSylinder 3"/>
          <p:cNvSpPr txBox="1"/>
          <p:nvPr/>
        </p:nvSpPr>
        <p:spPr>
          <a:xfrm>
            <a:off x="18851118" y="2630120"/>
            <a:ext cx="647700" cy="400110"/>
          </a:xfrm>
          <a:prstGeom prst="rect">
            <a:avLst/>
          </a:prstGeom>
          <a:solidFill>
            <a:schemeClr val="accent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2000" dirty="0"/>
              <a:t>8</a:t>
            </a:r>
          </a:p>
        </p:txBody>
      </p:sp>
      <p:sp>
        <p:nvSpPr>
          <p:cNvPr id="5" name="TekstSylinder 4"/>
          <p:cNvSpPr txBox="1"/>
          <p:nvPr/>
        </p:nvSpPr>
        <p:spPr>
          <a:xfrm>
            <a:off x="7830658" y="414911"/>
            <a:ext cx="8667820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3200" dirty="0"/>
              <a:t>SLUTT</a:t>
            </a:r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3209" y="6763871"/>
            <a:ext cx="1097642" cy="628399"/>
          </a:xfrm>
          <a:prstGeom prst="rect">
            <a:avLst/>
          </a:prstGeom>
        </p:spPr>
      </p:pic>
      <p:pic>
        <p:nvPicPr>
          <p:cNvPr id="7" name="Bild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397" y="6455178"/>
            <a:ext cx="1898435" cy="408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087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1"/>
          <p:cNvSpPr txBox="1">
            <a:spLocks/>
          </p:cNvSpPr>
          <p:nvPr/>
        </p:nvSpPr>
        <p:spPr>
          <a:xfrm>
            <a:off x="718457" y="5162278"/>
            <a:ext cx="23823386" cy="2016252"/>
          </a:xfrm>
          <a:prstGeom prst="rect">
            <a:avLst/>
          </a:prstGeom>
        </p:spPr>
        <p:txBody>
          <a:bodyPr/>
          <a:lstStyle>
            <a:lvl1pPr algn="l" defTabSz="18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6600" dirty="0"/>
              <a:t>2.  </a:t>
            </a:r>
            <a:r>
              <a:rPr lang="en-GB" sz="6600" dirty="0" err="1"/>
              <a:t>Hvordan</a:t>
            </a:r>
            <a:r>
              <a:rPr lang="en-GB" sz="6600" dirty="0"/>
              <a:t> </a:t>
            </a:r>
            <a:r>
              <a:rPr lang="en-GB" sz="6600" dirty="0" err="1"/>
              <a:t>kan</a:t>
            </a:r>
            <a:r>
              <a:rPr lang="en-GB" sz="6600" dirty="0"/>
              <a:t> </a:t>
            </a:r>
            <a:r>
              <a:rPr lang="en-GB" sz="6600" dirty="0" err="1"/>
              <a:t>jeg</a:t>
            </a:r>
            <a:r>
              <a:rPr lang="en-GB" sz="6600" dirty="0"/>
              <a:t> </a:t>
            </a:r>
            <a:r>
              <a:rPr lang="en-GB" sz="6600" dirty="0" err="1"/>
              <a:t>løfte</a:t>
            </a:r>
            <a:r>
              <a:rPr lang="en-GB" sz="6600" dirty="0"/>
              <a:t> </a:t>
            </a:r>
            <a:r>
              <a:rPr lang="en-GB" sz="6600" dirty="0" err="1"/>
              <a:t>eller</a:t>
            </a:r>
            <a:r>
              <a:rPr lang="en-GB" sz="6600" dirty="0"/>
              <a:t> </a:t>
            </a:r>
            <a:r>
              <a:rPr lang="en-GB" sz="6600" dirty="0" err="1"/>
              <a:t>aktivere</a:t>
            </a:r>
            <a:r>
              <a:rPr lang="en-GB" sz="6600" dirty="0"/>
              <a:t> </a:t>
            </a:r>
            <a:r>
              <a:rPr lang="en-GB" sz="6600" dirty="0" err="1"/>
              <a:t>en</a:t>
            </a:r>
            <a:r>
              <a:rPr lang="en-GB" sz="6600" dirty="0"/>
              <a:t> </a:t>
            </a:r>
            <a:r>
              <a:rPr lang="en-GB" sz="6600" dirty="0" err="1"/>
              <a:t>passiv</a:t>
            </a:r>
            <a:r>
              <a:rPr lang="en-GB" sz="6600" dirty="0"/>
              <a:t> </a:t>
            </a:r>
            <a:r>
              <a:rPr lang="en-GB" sz="6600" dirty="0" err="1" smtClean="0"/>
              <a:t>annonse</a:t>
            </a:r>
            <a:endParaRPr lang="en-GB" sz="6600" dirty="0"/>
          </a:p>
          <a:p>
            <a:r>
              <a:rPr lang="en-GB" dirty="0"/>
              <a:t/>
            </a:r>
            <a:br>
              <a:rPr lang="en-GB" dirty="0"/>
            </a:b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64649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 rotWithShape="1">
          <a:blip r:embed="rId2"/>
          <a:srcRect t="1182" r="645"/>
          <a:stretch/>
        </p:blipFill>
        <p:spPr>
          <a:xfrm>
            <a:off x="0" y="0"/>
            <a:ext cx="24382413" cy="12502342"/>
          </a:xfrm>
          <a:prstGeom prst="rect">
            <a:avLst/>
          </a:prstGeom>
        </p:spPr>
      </p:pic>
      <p:sp>
        <p:nvSpPr>
          <p:cNvPr id="3" name="TekstSylinder 2"/>
          <p:cNvSpPr txBox="1"/>
          <p:nvPr/>
        </p:nvSpPr>
        <p:spPr>
          <a:xfrm>
            <a:off x="11345418" y="2334875"/>
            <a:ext cx="6686550" cy="83099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2400" dirty="0"/>
              <a:t>For å løfte en passiv annonse: Trykk på lenken «Passive»</a:t>
            </a:r>
          </a:p>
        </p:txBody>
      </p:sp>
      <p:cxnSp>
        <p:nvCxnSpPr>
          <p:cNvPr id="6" name="Rett pilkobling 5"/>
          <p:cNvCxnSpPr/>
          <p:nvPr/>
        </p:nvCxnSpPr>
        <p:spPr>
          <a:xfrm flipH="1">
            <a:off x="12001500" y="3165872"/>
            <a:ext cx="189706" cy="2968228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7" name="TekstSylinder 6"/>
          <p:cNvSpPr txBox="1"/>
          <p:nvPr/>
        </p:nvSpPr>
        <p:spPr>
          <a:xfrm>
            <a:off x="8122456" y="467029"/>
            <a:ext cx="8667820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3200" dirty="0"/>
              <a:t>Slik </a:t>
            </a:r>
            <a:r>
              <a:rPr lang="nb-NO" sz="3200" u="sng" dirty="0"/>
              <a:t>løfter</a:t>
            </a:r>
            <a:r>
              <a:rPr lang="nb-NO" sz="3200" i="1" dirty="0"/>
              <a:t> </a:t>
            </a:r>
            <a:r>
              <a:rPr lang="nb-NO" sz="3200" dirty="0"/>
              <a:t>eller </a:t>
            </a:r>
            <a:r>
              <a:rPr lang="nb-NO" sz="3200" u="sng" dirty="0"/>
              <a:t>aktiverer</a:t>
            </a:r>
            <a:r>
              <a:rPr lang="nb-NO" sz="3200" dirty="0"/>
              <a:t> du en passiv annonse.</a:t>
            </a:r>
          </a:p>
        </p:txBody>
      </p:sp>
      <p:cxnSp>
        <p:nvCxnSpPr>
          <p:cNvPr id="8" name="Rett pilkobling 5"/>
          <p:cNvCxnSpPr/>
          <p:nvPr/>
        </p:nvCxnSpPr>
        <p:spPr>
          <a:xfrm flipH="1">
            <a:off x="11978328" y="3165872"/>
            <a:ext cx="189706" cy="2968228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0" name="TekstSylinder 9"/>
          <p:cNvSpPr txBox="1"/>
          <p:nvPr/>
        </p:nvSpPr>
        <p:spPr>
          <a:xfrm>
            <a:off x="3683854" y="3401675"/>
            <a:ext cx="6686550" cy="83099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2400" dirty="0"/>
              <a:t>For å løfte en aktiv annonse: Trykk på lenken «Aktive»</a:t>
            </a:r>
          </a:p>
        </p:txBody>
      </p:sp>
      <p:cxnSp>
        <p:nvCxnSpPr>
          <p:cNvPr id="12" name="Rett pilkobling 5"/>
          <p:cNvCxnSpPr/>
          <p:nvPr/>
        </p:nvCxnSpPr>
        <p:spPr>
          <a:xfrm flipH="1">
            <a:off x="6421582" y="4232672"/>
            <a:ext cx="412452" cy="2018499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5677652"/>
      </p:ext>
    </p:extLst>
  </p:cSld>
  <p:clrMapOvr>
    <a:masterClrMapping/>
  </p:clrMapOvr>
</p:sld>
</file>

<file path=ppt/theme/theme1.xml><?xml version="1.0" encoding="utf-8"?>
<a:theme xmlns:a="http://schemas.openxmlformats.org/drawingml/2006/main" name="FINN Lys">
  <a:themeElements>
    <a:clrScheme name="Finn PPT">
      <a:dk1>
        <a:srgbClr val="474445"/>
      </a:dk1>
      <a:lt1>
        <a:sysClr val="window" lastClr="FFFFFF"/>
      </a:lt1>
      <a:dk2>
        <a:srgbClr val="666364"/>
      </a:dk2>
      <a:lt2>
        <a:srgbClr val="F1F9FF"/>
      </a:lt2>
      <a:accent1>
        <a:srgbClr val="0063FB"/>
      </a:accent1>
      <a:accent2>
        <a:srgbClr val="B7FFE4"/>
      </a:accent2>
      <a:accent3>
        <a:srgbClr val="FF766C"/>
      </a:accent3>
      <a:accent4>
        <a:srgbClr val="FFEC99"/>
      </a:accent4>
      <a:accent5>
        <a:srgbClr val="FFBDC9"/>
      </a:accent5>
      <a:accent6>
        <a:srgbClr val="06BEFB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mal_Finn.potx" id="{475A4D12-68DF-4FB9-A568-5F8086038F7E}" vid="{0DED608A-6BF6-41CF-8521-965E3BE02322}"/>
    </a:ext>
  </a:extLst>
</a:theme>
</file>

<file path=ppt/theme/theme2.xml><?xml version="1.0" encoding="utf-8"?>
<a:theme xmlns:a="http://schemas.openxmlformats.org/drawingml/2006/main" name="FINN Blå">
  <a:themeElements>
    <a:clrScheme name="Finn PPT">
      <a:dk1>
        <a:srgbClr val="474445"/>
      </a:dk1>
      <a:lt1>
        <a:sysClr val="window" lastClr="FFFFFF"/>
      </a:lt1>
      <a:dk2>
        <a:srgbClr val="666364"/>
      </a:dk2>
      <a:lt2>
        <a:srgbClr val="F1F9FF"/>
      </a:lt2>
      <a:accent1>
        <a:srgbClr val="0063FB"/>
      </a:accent1>
      <a:accent2>
        <a:srgbClr val="B7FFE4"/>
      </a:accent2>
      <a:accent3>
        <a:srgbClr val="FF766C"/>
      </a:accent3>
      <a:accent4>
        <a:srgbClr val="FFEC99"/>
      </a:accent4>
      <a:accent5>
        <a:srgbClr val="FFBDC9"/>
      </a:accent5>
      <a:accent6>
        <a:srgbClr val="06BEFB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mal_Finn.potx" id="{475A4D12-68DF-4FB9-A568-5F8086038F7E}" vid="{36BF7745-75FF-4D94-927C-5674573727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PPTmal_Finn</Template>
  <TotalTime>606</TotalTime>
  <Words>342</Words>
  <Application>Microsoft Office PowerPoint</Application>
  <PresentationFormat>Egendefinert</PresentationFormat>
  <Paragraphs>52</Paragraphs>
  <Slides>17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1</vt:i4>
      </vt:variant>
      <vt:variant>
        <vt:lpstr>Tema</vt:lpstr>
      </vt:variant>
      <vt:variant>
        <vt:i4>2</vt:i4>
      </vt:variant>
      <vt:variant>
        <vt:lpstr>Lysbildetitler</vt:lpstr>
      </vt:variant>
      <vt:variant>
        <vt:i4>17</vt:i4>
      </vt:variant>
    </vt:vector>
  </HeadingPairs>
  <TitlesOfParts>
    <vt:vector size="20" baseType="lpstr">
      <vt:lpstr>Arial</vt:lpstr>
      <vt:lpstr>FINN Lys</vt:lpstr>
      <vt:lpstr>FINN Blå</vt:lpstr>
      <vt:lpstr>Bruksanvisning for FINN Eiendom Partnerkunder</vt:lpstr>
      <vt:lpstr>1. Hvordan oppretter jeg en bolig til salgs annonse 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>FINN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Elmi, Mohammed Aden</dc:creator>
  <dc:description>template by officeconsult.no</dc:description>
  <cp:lastModifiedBy>Mahgoub, Gunhild</cp:lastModifiedBy>
  <cp:revision>70</cp:revision>
  <dcterms:created xsi:type="dcterms:W3CDTF">2016-03-22T10:43:52Z</dcterms:created>
  <dcterms:modified xsi:type="dcterms:W3CDTF">2016-08-19T09:59:47Z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 by">
    <vt:lpwstr>officeconsult.no</vt:lpwstr>
  </property>
  <property fmtid="{D5CDD505-2E9C-101B-9397-08002B2CF9AE}" pid="3" name="_AdHocReviewCycleID">
    <vt:i4>1930821188</vt:i4>
  </property>
  <property fmtid="{D5CDD505-2E9C-101B-9397-08002B2CF9AE}" pid="4" name="_NewReviewCycle">
    <vt:lpwstr/>
  </property>
  <property fmtid="{D5CDD505-2E9C-101B-9397-08002B2CF9AE}" pid="5" name="_EmailSubject">
    <vt:lpwstr>Artikkel på hjelpesenteret</vt:lpwstr>
  </property>
  <property fmtid="{D5CDD505-2E9C-101B-9397-08002B2CF9AE}" pid="6" name="_AuthorEmail">
    <vt:lpwstr>mohammed.aden.elmi@finn.no</vt:lpwstr>
  </property>
  <property fmtid="{D5CDD505-2E9C-101B-9397-08002B2CF9AE}" pid="7" name="_AuthorEmailDisplayName">
    <vt:lpwstr>Elmi, Mohammed Aden</vt:lpwstr>
  </property>
  <property fmtid="{D5CDD505-2E9C-101B-9397-08002B2CF9AE}" pid="8" name="_PreviousAdHocReviewCycleID">
    <vt:i4>-1377718981</vt:i4>
  </property>
</Properties>
</file>