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0" r:id="rId3"/>
    <p:sldId id="280" r:id="rId4"/>
    <p:sldId id="256" r:id="rId5"/>
    <p:sldId id="267" r:id="rId6"/>
    <p:sldId id="281" r:id="rId7"/>
    <p:sldId id="264" r:id="rId8"/>
    <p:sldId id="266" r:id="rId9"/>
    <p:sldId id="283" r:id="rId10"/>
    <p:sldId id="270" r:id="rId11"/>
    <p:sldId id="271" r:id="rId12"/>
    <p:sldId id="282" r:id="rId13"/>
    <p:sldId id="273" r:id="rId14"/>
    <p:sldId id="284" r:id="rId15"/>
    <p:sldId id="276" r:id="rId16"/>
    <p:sldId id="277" r:id="rId17"/>
    <p:sldId id="278" r:id="rId18"/>
    <p:sldId id="279" r:id="rId19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n Elmi" initials="MAE" lastIdx="1" clrIdx="0">
    <p:extLst>
      <p:ext uri="{19B8F6BF-5375-455C-9EA6-DF929625EA0E}">
        <p15:presenceInfo xmlns:p15="http://schemas.microsoft.com/office/powerpoint/2012/main" userId="4cd634cb20445d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CCFD"/>
    <a:srgbClr val="83DFFE"/>
    <a:srgbClr val="F1F9FF"/>
    <a:srgbClr val="E8EEF4"/>
    <a:srgbClr val="DADADA"/>
    <a:srgbClr val="28CD94"/>
    <a:srgbClr val="28C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F1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9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00885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9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0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1532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6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1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5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18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6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11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5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83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9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91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3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43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83D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622665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76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38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6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140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49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1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image" Target="../media/image2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24382412" cy="13715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18958" y="3545176"/>
            <a:ext cx="4572396" cy="3603048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92285" y="3545176"/>
            <a:ext cx="6425741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90084" y="3545176"/>
            <a:ext cx="2030144" cy="3603048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255537" y="3548224"/>
            <a:ext cx="4499238" cy="3596952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98805" y="3551272"/>
            <a:ext cx="4212701" cy="3590855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917179" y="3545176"/>
            <a:ext cx="5175953" cy="3603048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328695" y="3548224"/>
            <a:ext cx="4352921" cy="3596952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721921" y="3545176"/>
            <a:ext cx="3566469" cy="3603048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709728" y="3548224"/>
            <a:ext cx="3590855" cy="3596952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325478" y="3548224"/>
            <a:ext cx="235935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6" r:id="rId5"/>
    <p:sldLayoutId id="2147483657" r:id="rId6"/>
    <p:sldLayoutId id="2147483660" r:id="rId7"/>
    <p:sldLayoutId id="2147483658" r:id="rId8"/>
    <p:sldLayoutId id="2147483659" r:id="rId9"/>
    <p:sldLayoutId id="2147483662" r:id="rId10"/>
    <p:sldLayoutId id="2147483652" r:id="rId11"/>
    <p:sldLayoutId id="2147483653" r:id="rId12"/>
    <p:sldLayoutId id="2147483666" r:id="rId13"/>
    <p:sldLayoutId id="2147483663" r:id="rId14"/>
    <p:sldLayoutId id="2147483664" r:id="rId15"/>
    <p:sldLayoutId id="2147483665" r:id="rId16"/>
    <p:sldLayoutId id="2147483654" r:id="rId17"/>
    <p:sldLayoutId id="2147483655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5000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18958" y="3548224"/>
            <a:ext cx="4572396" cy="3596952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295334" y="3545176"/>
            <a:ext cx="6419644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90084" y="3548224"/>
            <a:ext cx="2030144" cy="3596952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252489" y="3545176"/>
            <a:ext cx="4505334" cy="3603048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398805" y="3548224"/>
            <a:ext cx="4212701" cy="3596952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914131" y="3548224"/>
            <a:ext cx="5182049" cy="3596952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328695" y="3545176"/>
            <a:ext cx="4352921" cy="3603048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721921" y="3548224"/>
            <a:ext cx="3566469" cy="3596952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712776" y="3551272"/>
            <a:ext cx="3584759" cy="3590855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8322429" y="3545176"/>
            <a:ext cx="236545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Clr>
          <a:schemeClr val="tx1"/>
        </a:buClr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08448" y="1359588"/>
            <a:ext cx="15121891" cy="2232279"/>
          </a:xfrm>
        </p:spPr>
        <p:txBody>
          <a:bodyPr/>
          <a:lstStyle/>
          <a:p>
            <a:r>
              <a:rPr lang="en-GB" dirty="0"/>
              <a:t>Bruksanvisning for FINN Eiendom </a:t>
            </a:r>
            <a:r>
              <a:rPr lang="en-GB" dirty="0" err="1"/>
              <a:t>Partnerkunder</a:t>
            </a:r>
            <a:endParaRPr lang="en-GB" dirty="0"/>
          </a:p>
        </p:txBody>
      </p:sp>
      <p:sp>
        <p:nvSpPr>
          <p:cNvPr id="5" name="Tittel 3"/>
          <p:cNvSpPr txBox="1">
            <a:spLocks/>
          </p:cNvSpPr>
          <p:nvPr/>
        </p:nvSpPr>
        <p:spPr>
          <a:xfrm>
            <a:off x="2508448" y="3733271"/>
            <a:ext cx="15323736" cy="44611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 dirty="0"/>
          </a:p>
          <a:p>
            <a:endParaRPr lang="en-GB" sz="4400" dirty="0"/>
          </a:p>
          <a:p>
            <a:r>
              <a:rPr lang="en-GB" sz="6000" dirty="0"/>
              <a:t>Innholdsliste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  <a:p>
            <a:pPr marL="742950" indent="-742950">
              <a:buAutoNum type="arabicPeriod"/>
            </a:pP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oppretter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Bolig </a:t>
            </a:r>
            <a:r>
              <a:rPr lang="en-GB" sz="4400" dirty="0" err="1"/>
              <a:t>til</a:t>
            </a:r>
            <a:r>
              <a:rPr lang="en-GB" sz="4400" dirty="0"/>
              <a:t> </a:t>
            </a:r>
            <a:r>
              <a:rPr lang="en-GB" sz="4400" dirty="0" err="1"/>
              <a:t>salgs</a:t>
            </a:r>
            <a:r>
              <a:rPr lang="en-GB" sz="4400" dirty="0"/>
              <a:t> </a:t>
            </a:r>
            <a:r>
              <a:rPr lang="en-GB" sz="4400" dirty="0" err="1"/>
              <a:t>annonse</a:t>
            </a:r>
            <a:endParaRPr lang="en-GB" sz="4400" dirty="0"/>
          </a:p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2.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endrer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</a:t>
            </a:r>
            <a:r>
              <a:rPr lang="en-GB" sz="4400" dirty="0" err="1"/>
              <a:t>eksisterende</a:t>
            </a:r>
            <a:r>
              <a:rPr lang="en-GB" sz="4400" dirty="0"/>
              <a:t> </a:t>
            </a:r>
            <a:r>
              <a:rPr lang="en-GB" sz="4400" dirty="0" err="1"/>
              <a:t>annonse</a:t>
            </a:r>
            <a:endParaRPr lang="en-GB" sz="4400" dirty="0"/>
          </a:p>
          <a:p>
            <a:r>
              <a:rPr lang="en-GB" sz="4400" dirty="0"/>
              <a:t> </a:t>
            </a:r>
          </a:p>
          <a:p>
            <a:r>
              <a:rPr lang="en-GB" sz="4400" dirty="0"/>
              <a:t>3.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kan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løfte</a:t>
            </a:r>
            <a:r>
              <a:rPr lang="en-GB" sz="4400" dirty="0"/>
              <a:t> eller aktivere en passiv annonse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6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705780" y="766574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31" y="6375748"/>
            <a:ext cx="3981463" cy="3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" y="0"/>
            <a:ext cx="24389715" cy="123859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5581"/>
            <a:ext cx="24389715" cy="688233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2187555" y="6726136"/>
            <a:ext cx="782573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Dersom du skal løfte (fornye) en annonse trykk her. Påminner at dette må skje iht til annonsereglene. </a:t>
            </a:r>
            <a:br>
              <a:rPr lang="nb-NO" sz="2400" dirty="0"/>
            </a:br>
            <a:r>
              <a:rPr lang="nb-NO" sz="2400" dirty="0"/>
              <a:t>For spørsmål ta kontakt med din kundeansvarlig.</a:t>
            </a:r>
          </a:p>
        </p:txBody>
      </p:sp>
      <p:cxnSp>
        <p:nvCxnSpPr>
          <p:cNvPr id="10" name="Rett pilkobling 4"/>
          <p:cNvCxnSpPr/>
          <p:nvPr/>
        </p:nvCxnSpPr>
        <p:spPr>
          <a:xfrm>
            <a:off x="18308782" y="7926465"/>
            <a:ext cx="3865418" cy="285929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8863344" y="7665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du en passiv annonse.</a:t>
            </a:r>
          </a:p>
        </p:txBody>
      </p:sp>
    </p:spTree>
    <p:extLst>
      <p:ext uri="{BB962C8B-B14F-4D97-AF65-F5344CB8AC3E}">
        <p14:creationId xmlns:p14="http://schemas.microsoft.com/office/powerpoint/2010/main" val="63773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3197254" y="9216419"/>
            <a:ext cx="782573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Dersom du kun skal aktivere en passiv annonse trykker  du på «Aktiver» </a:t>
            </a:r>
            <a:r>
              <a:rPr lang="nb-NO" sz="2400" b="1" dirty="0"/>
              <a:t>Ikke</a:t>
            </a:r>
            <a:r>
              <a:rPr lang="nb-NO" sz="2400" dirty="0"/>
              <a:t> trykk på  «Publiser på nytt» om du har denne knappen i tillegg.</a:t>
            </a:r>
          </a:p>
        </p:txBody>
      </p:sp>
      <p:cxnSp>
        <p:nvCxnSpPr>
          <p:cNvPr id="10" name="Rett pilkobling 9"/>
          <p:cNvCxnSpPr/>
          <p:nvPr/>
        </p:nvCxnSpPr>
        <p:spPr>
          <a:xfrm flipH="1">
            <a:off x="13030200" y="10416748"/>
            <a:ext cx="334108" cy="114660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2076585" y="5162278"/>
            <a:ext cx="21158972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3. 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gjør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endringer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annonse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984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64344" y="467029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570687" y="2334875"/>
            <a:ext cx="6686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fanen «Aktive»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5257237" y="208823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>
            <a:off x="6495393" y="2796540"/>
            <a:ext cx="2554014" cy="327318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707868" y="47221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390468" y="735042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31" y="6375748"/>
            <a:ext cx="3981463" cy="3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cxnSp>
        <p:nvCxnSpPr>
          <p:cNvPr id="5" name="Rett pilkobling 4"/>
          <p:cNvCxnSpPr/>
          <p:nvPr/>
        </p:nvCxnSpPr>
        <p:spPr>
          <a:xfrm flipH="1">
            <a:off x="7851228" y="9670323"/>
            <a:ext cx="1509076" cy="189302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7307581" y="8870171"/>
            <a:ext cx="782573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riktig fane nedenfor; avhengig av om du ønsker å endre tekstgrunnlaget eller bilder i annonsen.</a:t>
            </a:r>
          </a:p>
        </p:txBody>
      </p:sp>
      <p:cxnSp>
        <p:nvCxnSpPr>
          <p:cNvPr id="10" name="Rett pilkobling 9"/>
          <p:cNvCxnSpPr/>
          <p:nvPr/>
        </p:nvCxnSpPr>
        <p:spPr>
          <a:xfrm flipH="1">
            <a:off x="9191297" y="9701168"/>
            <a:ext cx="169007" cy="18621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5133319" y="847006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390468" y="766573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</p:spTree>
    <p:extLst>
      <p:ext uri="{BB962C8B-B14F-4D97-AF65-F5344CB8AC3E}">
        <p14:creationId xmlns:p14="http://schemas.microsoft.com/office/powerpoint/2010/main" val="241082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564586" y="5838309"/>
            <a:ext cx="210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31207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76585" y="5162278"/>
            <a:ext cx="21175301" cy="2016252"/>
          </a:xfrm>
        </p:spPr>
        <p:txBody>
          <a:bodyPr>
            <a:normAutofit fontScale="90000"/>
          </a:bodyPr>
          <a:lstStyle/>
          <a:p>
            <a:r>
              <a:rPr lang="en-GB" dirty="0"/>
              <a:t>1.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oppretter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bolig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salgs</a:t>
            </a:r>
            <a:r>
              <a:rPr lang="en-GB" dirty="0"/>
              <a:t> </a:t>
            </a:r>
            <a:r>
              <a:rPr lang="en-GB" dirty="0" err="1"/>
              <a:t>annonse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7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1787238" y="2015836"/>
            <a:ext cx="5756562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543800" y="1754226"/>
            <a:ext cx="403167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Velg ny annonse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1575473" y="147004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691537" y="4779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4475" cy="7115175"/>
          </a:xfrm>
          <a:prstGeom prst="rect">
            <a:avLst/>
          </a:prstGeom>
        </p:spPr>
      </p:pic>
      <p:cxnSp>
        <p:nvCxnSpPr>
          <p:cNvPr id="4" name="Rett pilkobling 3"/>
          <p:cNvCxnSpPr/>
          <p:nvPr/>
        </p:nvCxnSpPr>
        <p:spPr>
          <a:xfrm flipH="1">
            <a:off x="6270296" y="3303446"/>
            <a:ext cx="2660072" cy="18689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8944586" y="3020332"/>
            <a:ext cx="7998332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I denne bruksanvisningen velger vi kategorien Bolig til salgs.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6309436" y="262022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94450" y="61510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749" y="2984522"/>
            <a:ext cx="3102256" cy="63784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502" y="3974439"/>
            <a:ext cx="2952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65529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453695" y="827608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191206" y="3902928"/>
            <a:ext cx="798021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Fyll ut</a:t>
            </a:r>
            <a:r>
              <a:rPr lang="nb-NO" sz="2800" b="1" dirty="0"/>
              <a:t> alle </a:t>
            </a:r>
            <a:r>
              <a:rPr lang="nb-NO" sz="2800" dirty="0"/>
              <a:t>de obligatoriske feltene som er merket med en blå stjerne. Scroll nedover og når du er ferdig trykker du så på «neste side»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0171424" y="3502818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082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7113746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8505987" y="592035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 flipH="1">
            <a:off x="4427351" y="355687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4752814" y="2632130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638081" y="2401297"/>
            <a:ext cx="5938434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bilder av eiendommen (valgfritt)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391254" y="5531136"/>
            <a:ext cx="451775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videolenke av eiendommen (valgfritt)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312617" y="3342444"/>
            <a:ext cx="484163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salgsdokument (valgfritt)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2154248" y="31464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5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3576515" y="212892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4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5921133" y="533108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6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901013" y="401902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5074638" y="8251343"/>
            <a:ext cx="930777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På neste side bes du bekrefte bestilling.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4426938" y="795015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742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29136" cy="820216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164568" y="28301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Annonsen er nå publisert og vil etter annonsekontroll være synlig på FINN sine sider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851118" y="26301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8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830658" y="41491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SLUTT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09" y="6763871"/>
            <a:ext cx="1097642" cy="62839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97" y="6455178"/>
            <a:ext cx="1898435" cy="4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718457" y="5162278"/>
            <a:ext cx="23823386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2.  </a:t>
            </a:r>
            <a:r>
              <a:rPr lang="en-GB" sz="6600" dirty="0" err="1"/>
              <a:t>Hvordan</a:t>
            </a:r>
            <a:r>
              <a:rPr lang="en-GB" sz="6600" dirty="0"/>
              <a:t> </a:t>
            </a:r>
            <a:r>
              <a:rPr lang="en-GB" sz="6600" dirty="0" err="1"/>
              <a:t>kan</a:t>
            </a:r>
            <a:r>
              <a:rPr lang="en-GB" sz="6600" dirty="0"/>
              <a:t> </a:t>
            </a:r>
            <a:r>
              <a:rPr lang="en-GB" sz="6600" dirty="0" err="1"/>
              <a:t>jeg</a:t>
            </a:r>
            <a:r>
              <a:rPr lang="en-GB" sz="6600" dirty="0"/>
              <a:t> </a:t>
            </a:r>
            <a:r>
              <a:rPr lang="en-GB" sz="6600" dirty="0" err="1"/>
              <a:t>løfte</a:t>
            </a:r>
            <a:r>
              <a:rPr lang="en-GB" sz="6600" dirty="0"/>
              <a:t> </a:t>
            </a:r>
            <a:r>
              <a:rPr lang="en-GB" sz="6600" dirty="0" err="1"/>
              <a:t>eller</a:t>
            </a:r>
            <a:r>
              <a:rPr lang="en-GB" sz="6600" dirty="0"/>
              <a:t> </a:t>
            </a:r>
            <a:r>
              <a:rPr lang="en-GB" sz="6600" dirty="0" err="1"/>
              <a:t>aktivere</a:t>
            </a:r>
            <a:r>
              <a:rPr lang="en-GB" sz="6600" dirty="0"/>
              <a:t> </a:t>
            </a:r>
            <a:r>
              <a:rPr lang="en-GB" sz="6600" dirty="0" err="1"/>
              <a:t>en</a:t>
            </a:r>
            <a:r>
              <a:rPr lang="en-GB" sz="6600" dirty="0"/>
              <a:t> </a:t>
            </a:r>
            <a:r>
              <a:rPr lang="en-GB" sz="6600" dirty="0" err="1"/>
              <a:t>passiv</a:t>
            </a:r>
            <a:r>
              <a:rPr lang="en-GB" sz="6600" dirty="0"/>
              <a:t> </a:t>
            </a:r>
            <a:r>
              <a:rPr lang="en-GB" sz="6600" dirty="0" err="1" smtClean="0"/>
              <a:t>annonse</a:t>
            </a:r>
            <a:endParaRPr lang="en-GB" sz="6600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64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345418" y="23348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For å løfte en passiv annonse: Trykk på lenken «Passive»</a:t>
            </a:r>
          </a:p>
        </p:txBody>
      </p:sp>
      <p:cxnSp>
        <p:nvCxnSpPr>
          <p:cNvPr id="6" name="Rett pilkobling 5"/>
          <p:cNvCxnSpPr/>
          <p:nvPr/>
        </p:nvCxnSpPr>
        <p:spPr>
          <a:xfrm flipH="1">
            <a:off x="12001500" y="3165872"/>
            <a:ext cx="189706" cy="29682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8122456" y="467029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  <p:cxnSp>
        <p:nvCxnSpPr>
          <p:cNvPr id="8" name="Rett pilkobling 5"/>
          <p:cNvCxnSpPr/>
          <p:nvPr/>
        </p:nvCxnSpPr>
        <p:spPr>
          <a:xfrm flipH="1">
            <a:off x="11978328" y="3165872"/>
            <a:ext cx="189706" cy="29682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83854" y="34016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For å løfte en aktiv annonse: Trykk på lenken «Aktive»</a:t>
            </a:r>
          </a:p>
        </p:txBody>
      </p:sp>
      <p:cxnSp>
        <p:nvCxnSpPr>
          <p:cNvPr id="12" name="Rett pilkobling 5"/>
          <p:cNvCxnSpPr/>
          <p:nvPr/>
        </p:nvCxnSpPr>
        <p:spPr>
          <a:xfrm flipH="1">
            <a:off x="6421582" y="4232672"/>
            <a:ext cx="412452" cy="201849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77652"/>
      </p:ext>
    </p:extLst>
  </p:cSld>
  <p:clrMapOvr>
    <a:masterClrMapping/>
  </p:clrMapOvr>
</p:sld>
</file>

<file path=ppt/theme/theme1.xml><?xml version="1.0" encoding="utf-8"?>
<a:theme xmlns:a="http://schemas.openxmlformats.org/drawingml/2006/main" name="FINN Lys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0DED608A-6BF6-41CF-8521-965E3BE02322}"/>
    </a:ext>
  </a:extLst>
</a:theme>
</file>

<file path=ppt/theme/theme2.xml><?xml version="1.0" encoding="utf-8"?>
<a:theme xmlns:a="http://schemas.openxmlformats.org/drawingml/2006/main" name="FINN Blå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36BF7745-75FF-4D94-927C-5674573727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PPTmal_Finn</Template>
  <TotalTime>606</TotalTime>
  <Words>342</Words>
  <Application>Microsoft Office PowerPoint</Application>
  <PresentationFormat>Egendefinert</PresentationFormat>
  <Paragraphs>52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0" baseType="lpstr">
      <vt:lpstr>Arial</vt:lpstr>
      <vt:lpstr>FINN Lys</vt:lpstr>
      <vt:lpstr>FINN Blå</vt:lpstr>
      <vt:lpstr>Bruksanvisning for FINN Eiendom Partnerkunder</vt:lpstr>
      <vt:lpstr>1. Hvordan oppretter jeg en bolig til salgs annonse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Elmi, Mohammed Aden</dc:creator>
  <dc:description>template by officeconsult.no</dc:description>
  <cp:lastModifiedBy>Mahgoub, Gunhild</cp:lastModifiedBy>
  <cp:revision>70</cp:revision>
  <dcterms:created xsi:type="dcterms:W3CDTF">2016-03-22T10:43:52Z</dcterms:created>
  <dcterms:modified xsi:type="dcterms:W3CDTF">2016-08-19T09:59:47Z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1930821188</vt:i4>
  </property>
  <property fmtid="{D5CDD505-2E9C-101B-9397-08002B2CF9AE}" pid="4" name="_NewReviewCycle">
    <vt:lpwstr/>
  </property>
  <property fmtid="{D5CDD505-2E9C-101B-9397-08002B2CF9AE}" pid="5" name="_EmailSubject">
    <vt:lpwstr>Artikkel på hjelpesenteret</vt:lpwstr>
  </property>
  <property fmtid="{D5CDD505-2E9C-101B-9397-08002B2CF9AE}" pid="6" name="_AuthorEmail">
    <vt:lpwstr>mohammed.aden.elmi@finn.no</vt:lpwstr>
  </property>
  <property fmtid="{D5CDD505-2E9C-101B-9397-08002B2CF9AE}" pid="7" name="_AuthorEmailDisplayName">
    <vt:lpwstr>Elmi, Mohammed Aden</vt:lpwstr>
  </property>
  <property fmtid="{D5CDD505-2E9C-101B-9397-08002B2CF9AE}" pid="8" name="_PreviousAdHocReviewCycleID">
    <vt:i4>-1377718981</vt:i4>
  </property>
</Properties>
</file>